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386" r:id="rId5"/>
    <p:sldId id="258" r:id="rId6"/>
    <p:sldId id="264" r:id="rId7"/>
    <p:sldId id="259" r:id="rId8"/>
    <p:sldId id="387" r:id="rId9"/>
    <p:sldId id="260" r:id="rId10"/>
    <p:sldId id="261" r:id="rId11"/>
    <p:sldId id="262" r:id="rId12"/>
    <p:sldId id="266" r:id="rId13"/>
    <p:sldId id="388" r:id="rId14"/>
    <p:sldId id="384" r:id="rId15"/>
    <p:sldId id="267" r:id="rId16"/>
    <p:sldId id="263" r:id="rId17"/>
    <p:sldId id="389" r:id="rId18"/>
    <p:sldId id="273" r:id="rId19"/>
    <p:sldId id="283" r:id="rId20"/>
    <p:sldId id="265" r:id="rId21"/>
    <p:sldId id="39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7C95"/>
    <a:srgbClr val="CC0099"/>
    <a:srgbClr val="CC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6" autoAdjust="0"/>
    <p:restoredTop sz="94660"/>
  </p:normalViewPr>
  <p:slideViewPr>
    <p:cSldViewPr snapToGrid="0">
      <p:cViewPr varScale="1">
        <p:scale>
          <a:sx n="78" d="100"/>
          <a:sy n="78" d="100"/>
        </p:scale>
        <p:origin x="82" y="230"/>
      </p:cViewPr>
      <p:guideLst/>
    </p:cSldViewPr>
  </p:slideViewPr>
  <p:notesTextViewPr>
    <p:cViewPr>
      <p:scale>
        <a:sx n="1" d="1"/>
        <a:sy n="1" d="1"/>
      </p:scale>
      <p:origin x="0" y="0"/>
    </p:cViewPr>
  </p:notesTextViewPr>
  <p:sorterViewPr>
    <p:cViewPr>
      <p:scale>
        <a:sx n="100" d="100"/>
        <a:sy n="100" d="100"/>
      </p:scale>
      <p:origin x="0" y="-5995"/>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531A942-0E42-408E-BB66-46AE04EF5C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38C9A9-49FE-45FD-B0E2-3DAD4B98562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31A942-0E42-408E-BB66-46AE04EF5C6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38C9A9-49FE-45FD-B0E2-3DAD4B98562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图片包含 色彩绚丽的, 彩色&#10;&#10;描述已自动生成"/>
          <p:cNvPicPr>
            <a:picLocks noChangeAspect="1"/>
          </p:cNvPicPr>
          <p:nvPr/>
        </p:nvPicPr>
        <p:blipFill rotWithShape="1">
          <a:blip r:embed="rId1">
            <a:extLst>
              <a:ext uri="{28A0092B-C50C-407E-A947-70E740481C1C}">
                <a14:useLocalDpi xmlns:a14="http://schemas.microsoft.com/office/drawing/2010/main" val="0"/>
              </a:ext>
            </a:extLst>
          </a:blip>
          <a:srcRect t="2889" b="12841"/>
          <a:stretch>
            <a:fillRect/>
          </a:stretch>
        </p:blipFill>
        <p:spPr>
          <a:xfrm>
            <a:off x="20" y="10"/>
            <a:ext cx="12191980" cy="6857990"/>
          </a:xfrm>
          <a:prstGeom prst="rect">
            <a:avLst/>
          </a:prstGeom>
        </p:spPr>
      </p:pic>
      <p:sp>
        <p:nvSpPr>
          <p:cNvPr id="6" name="文本框 5"/>
          <p:cNvSpPr txBox="1"/>
          <p:nvPr/>
        </p:nvSpPr>
        <p:spPr>
          <a:xfrm>
            <a:off x="1091338" y="1292640"/>
            <a:ext cx="5293894" cy="3785652"/>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rPr>
              <a:t>BUSINESS</a:t>
            </a:r>
            <a:endPar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a:p>
            <a:r>
              <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rPr>
              <a:t>TEMPLE</a:t>
            </a:r>
            <a:endPar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a:p>
            <a:r>
              <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rPr>
              <a:t>PPOWER</a:t>
            </a:r>
            <a:endPar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a:p>
            <a:r>
              <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rPr>
              <a:t>POINT</a:t>
            </a:r>
            <a:endParaRPr lang="zh-CN" altLang="en-US" sz="60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sp>
        <p:nvSpPr>
          <p:cNvPr id="7" name="TextBox 29"/>
          <p:cNvSpPr txBox="1"/>
          <p:nvPr/>
        </p:nvSpPr>
        <p:spPr>
          <a:xfrm>
            <a:off x="1091561" y="5053151"/>
            <a:ext cx="6818057" cy="600164"/>
          </a:xfrm>
          <a:prstGeom prst="rect">
            <a:avLst/>
          </a:prstGeom>
          <a:noFill/>
        </p:spPr>
        <p:txBody>
          <a:bodyPr wrap="square" rtlCol="0">
            <a:spAutoFit/>
          </a:bodyPr>
          <a:lstStyle/>
          <a:p>
            <a:pPr defTabSz="913765"/>
            <a:r>
              <a:rPr lang="en-US" sz="1100" dirty="0">
                <a:solidFill>
                  <a:schemeClr val="bg1">
                    <a:lumMod val="95000"/>
                  </a:schemeClr>
                </a:solidFill>
                <a:latin typeface="Bahnschrift SemiLight" panose="020B0502040204020203" pitchFamily="34" charset="0"/>
                <a:ea typeface="楷体" panose="02010609060101010101" pitchFamily="49" charset="-122"/>
                <a:cs typeface="Calibri Light" panose="020F0302020204030204" pitchFamily="34" charset="0"/>
              </a:rPr>
              <a:t>Entrepreneurial activities differ substantially depending on the type of organization and creativity involved.. Entrepreneurial activities differ substantially depending on the type of organization </a:t>
            </a:r>
            <a:endParaRPr lang="en-US" sz="1100" dirty="0">
              <a:solidFill>
                <a:schemeClr val="bg1">
                  <a:lumMod val="95000"/>
                </a:schemeClr>
              </a:solidFill>
              <a:latin typeface="Bahnschrift SemiLight" panose="020B0502040204020203" pitchFamily="34" charset="0"/>
              <a:ea typeface="楷体" panose="02010609060101010101" pitchFamily="49" charset="-122"/>
              <a:cs typeface="Calibri Light" panose="020F0302020204030204" pitchFamily="34" charset="0"/>
            </a:endParaRPr>
          </a:p>
          <a:p>
            <a:pPr defTabSz="913765"/>
            <a:r>
              <a:rPr lang="en-US" sz="1100" dirty="0">
                <a:solidFill>
                  <a:schemeClr val="bg1">
                    <a:lumMod val="95000"/>
                  </a:schemeClr>
                </a:solidFill>
                <a:latin typeface="Bahnschrift SemiLight" panose="020B0502040204020203" pitchFamily="34" charset="0"/>
                <a:ea typeface="楷体" panose="02010609060101010101" pitchFamily="49" charset="-122"/>
                <a:cs typeface="Calibri Light" panose="020F0302020204030204" pitchFamily="34" charset="0"/>
              </a:rPr>
              <a:t>and creativity</a:t>
            </a:r>
            <a:endParaRPr lang="en-US" sz="1100" dirty="0">
              <a:solidFill>
                <a:schemeClr val="bg1">
                  <a:lumMod val="95000"/>
                </a:schemeClr>
              </a:solidFill>
              <a:latin typeface="Bahnschrift SemiLight" panose="020B0502040204020203" pitchFamily="34" charset="0"/>
              <a:ea typeface="楷体" panose="02010609060101010101" pitchFamily="49" charset="-122"/>
              <a:cs typeface="Calibri Light" panose="020F0302020204030204" pitchFamily="34" charset="0"/>
            </a:endParaRPr>
          </a:p>
        </p:txBody>
      </p:sp>
      <p:sp>
        <p:nvSpPr>
          <p:cNvPr id="8"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Arial Rounded MT Bold" panose="020F0704030504030204" pitchFamily="34" charset="0"/>
              </a:rPr>
              <a:t>CLICK TO CONTINUE</a:t>
            </a:r>
            <a:endParaRPr lang="en-US" sz="1200" dirty="0">
              <a:solidFill>
                <a:schemeClr val="bg1"/>
              </a:solidFill>
              <a:latin typeface="Arial Rounded MT Bold" panose="020F0704030504030204" pitchFamily="34" charset="0"/>
            </a:endParaRPr>
          </a:p>
        </p:txBody>
      </p:sp>
      <p:sp>
        <p:nvSpPr>
          <p:cNvPr id="9" name="computer-mouse_75363"/>
          <p:cNvSpPr>
            <a:spLocks noChangeAspect="1"/>
          </p:cNvSpPr>
          <p:nvPr/>
        </p:nvSpPr>
        <p:spPr bwMode="auto">
          <a:xfrm>
            <a:off x="180441" y="612633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solidFill>
          <a:ln>
            <a:noFill/>
          </a:ln>
        </p:spPr>
      </p:sp>
      <p:grpSp>
        <p:nvGrpSpPr>
          <p:cNvPr id="11" name="组合 10"/>
          <p:cNvGrpSpPr/>
          <p:nvPr/>
        </p:nvGrpSpPr>
        <p:grpSpPr>
          <a:xfrm>
            <a:off x="8337756" y="295275"/>
            <a:ext cx="891970" cy="369332"/>
            <a:chOff x="8496300" y="295275"/>
            <a:chExt cx="733425" cy="369332"/>
          </a:xfrm>
        </p:grpSpPr>
        <p:sp>
          <p:nvSpPr>
            <p:cNvPr id="12" name="文本框 11"/>
            <p:cNvSpPr txBox="1"/>
            <p:nvPr/>
          </p:nvSpPr>
          <p:spPr>
            <a:xfrm>
              <a:off x="8496300" y="295275"/>
              <a:ext cx="733425" cy="369332"/>
            </a:xfrm>
            <a:prstGeom prst="rect">
              <a:avLst/>
            </a:prstGeom>
            <a:noFill/>
          </p:spPr>
          <p:txBody>
            <a:bodyPr wrap="square" rtlCol="0">
              <a:spAutoFit/>
            </a:bodyPr>
            <a:lstStyle/>
            <a:p>
              <a:pPr algn="ctr"/>
              <a:r>
                <a:rPr lang="en-US" altLang="zh-CN" dirty="0">
                  <a:solidFill>
                    <a:schemeClr val="bg1"/>
                  </a:solidFill>
                  <a:latin typeface="Arial Rounded MT Bold" panose="020F0704030504030204" pitchFamily="34" charset="0"/>
                  <a:cs typeface="Calibri Light" panose="020F0302020204030204" pitchFamily="34" charset="0"/>
                </a:rPr>
                <a:t>LOGO</a:t>
              </a:r>
              <a:endParaRPr lang="zh-CN" altLang="en-US" dirty="0">
                <a:solidFill>
                  <a:schemeClr val="bg1"/>
                </a:solidFill>
                <a:latin typeface="Arial Rounded MT Bold" panose="020F0704030504030204" pitchFamily="34" charset="0"/>
                <a:cs typeface="Calibri Light" panose="020F0302020204030204" pitchFamily="34" charset="0"/>
              </a:endParaRPr>
            </a:p>
          </p:txBody>
        </p:sp>
        <p:cxnSp>
          <p:nvCxnSpPr>
            <p:cNvPr id="13" name="直接连接符 12"/>
            <p:cNvCxnSpPr/>
            <p:nvPr/>
          </p:nvCxnSpPr>
          <p:spPr>
            <a:xfrm>
              <a:off x="8496300" y="664607"/>
              <a:ext cx="73342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9308399" y="290960"/>
            <a:ext cx="1045979" cy="373647"/>
            <a:chOff x="8432982" y="290960"/>
            <a:chExt cx="860059" cy="373647"/>
          </a:xfrm>
        </p:grpSpPr>
        <p:sp>
          <p:nvSpPr>
            <p:cNvPr id="15" name="文本框 14"/>
            <p:cNvSpPr txBox="1"/>
            <p:nvPr/>
          </p:nvSpPr>
          <p:spPr>
            <a:xfrm>
              <a:off x="8432982" y="290960"/>
              <a:ext cx="860059" cy="369332"/>
            </a:xfrm>
            <a:prstGeom prst="rect">
              <a:avLst/>
            </a:prstGeom>
            <a:noFill/>
          </p:spPr>
          <p:txBody>
            <a:bodyPr wrap="square" rtlCol="0">
              <a:spAutoFit/>
            </a:bodyPr>
            <a:lstStyle/>
            <a:p>
              <a:pPr algn="ctr"/>
              <a:r>
                <a:rPr lang="en-US" altLang="zh-CN" dirty="0">
                  <a:solidFill>
                    <a:schemeClr val="bg1"/>
                  </a:solidFill>
                  <a:latin typeface="Arial Rounded MT Bold" panose="020F0704030504030204" pitchFamily="34" charset="0"/>
                  <a:cs typeface="Calibri Light" panose="020F0302020204030204" pitchFamily="34" charset="0"/>
                </a:rPr>
                <a:t>HOME</a:t>
              </a:r>
              <a:endParaRPr lang="zh-CN" altLang="en-US" dirty="0">
                <a:solidFill>
                  <a:schemeClr val="bg1"/>
                </a:solidFill>
                <a:latin typeface="Arial Rounded MT Bold" panose="020F0704030504030204" pitchFamily="34" charset="0"/>
                <a:cs typeface="Calibri Light" panose="020F0302020204030204" pitchFamily="34" charset="0"/>
              </a:endParaRPr>
            </a:p>
          </p:txBody>
        </p:sp>
        <p:cxnSp>
          <p:nvCxnSpPr>
            <p:cNvPr id="16" name="直接连接符 15"/>
            <p:cNvCxnSpPr/>
            <p:nvPr/>
          </p:nvCxnSpPr>
          <p:spPr>
            <a:xfrm>
              <a:off x="8496300" y="664607"/>
              <a:ext cx="73342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0428699" y="290960"/>
            <a:ext cx="1070482" cy="373647"/>
            <a:chOff x="8409477" y="290960"/>
            <a:chExt cx="880207" cy="373647"/>
          </a:xfrm>
        </p:grpSpPr>
        <p:sp>
          <p:nvSpPr>
            <p:cNvPr id="18" name="文本框 17"/>
            <p:cNvSpPr txBox="1"/>
            <p:nvPr/>
          </p:nvSpPr>
          <p:spPr>
            <a:xfrm>
              <a:off x="8409477" y="290960"/>
              <a:ext cx="880207" cy="369332"/>
            </a:xfrm>
            <a:prstGeom prst="rect">
              <a:avLst/>
            </a:prstGeom>
            <a:noFill/>
          </p:spPr>
          <p:txBody>
            <a:bodyPr wrap="square" rtlCol="0">
              <a:spAutoFit/>
            </a:bodyPr>
            <a:lstStyle/>
            <a:p>
              <a:pPr algn="ctr"/>
              <a:r>
                <a:rPr lang="en-US" altLang="zh-CN" dirty="0">
                  <a:solidFill>
                    <a:schemeClr val="bg1"/>
                  </a:solidFill>
                  <a:latin typeface="Arial Rounded MT Bold" panose="020F0704030504030204" pitchFamily="34" charset="0"/>
                  <a:cs typeface="Calibri Light" panose="020F0302020204030204" pitchFamily="34" charset="0"/>
                </a:rPr>
                <a:t>WORK</a:t>
              </a:r>
              <a:endParaRPr lang="zh-CN" altLang="en-US" dirty="0">
                <a:solidFill>
                  <a:schemeClr val="bg1"/>
                </a:solidFill>
                <a:latin typeface="Arial Rounded MT Bold" panose="020F0704030504030204" pitchFamily="34" charset="0"/>
                <a:cs typeface="Calibri Light" panose="020F0302020204030204" pitchFamily="34" charset="0"/>
              </a:endParaRPr>
            </a:p>
          </p:txBody>
        </p:sp>
        <p:cxnSp>
          <p:nvCxnSpPr>
            <p:cNvPr id="19" name="直接连接符 18"/>
            <p:cNvCxnSpPr/>
            <p:nvPr/>
          </p:nvCxnSpPr>
          <p:spPr>
            <a:xfrm>
              <a:off x="8496300" y="664607"/>
              <a:ext cx="73342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p:nvPr/>
        </p:nvSpPr>
        <p:spPr>
          <a:xfrm>
            <a:off x="6449340" y="1949774"/>
            <a:ext cx="5067154" cy="639021"/>
          </a:xfrm>
          <a:prstGeom prst="rect">
            <a:avLst/>
          </a:prstGeom>
          <a:noFill/>
        </p:spPr>
        <p:txBody>
          <a:bodyPr wrap="square" rtlCol="0">
            <a:spAutoFit/>
          </a:bodyPr>
          <a:lstStyle/>
          <a:p>
            <a:pPr algn="just" defTabSz="913765">
              <a:lnSpc>
                <a:spcPct val="150000"/>
              </a:lnSpc>
            </a:pPr>
            <a:r>
              <a:rPr lang="en-US" sz="125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Entrepreneurship ranges in scale</a:t>
            </a:r>
            <a:endParaRPr lang="en-US" sz="1250" dirty="0">
              <a:solidFill>
                <a:srgbClr val="7F7F7F"/>
              </a:solidFill>
              <a:latin typeface="Abadi" panose="020B0604020104020204" pitchFamily="34" charset="0"/>
              <a:ea typeface="Lato Light" charset="0"/>
              <a:cs typeface="Lato Light" charset="0"/>
            </a:endParaRPr>
          </a:p>
        </p:txBody>
      </p:sp>
      <p:sp>
        <p:nvSpPr>
          <p:cNvPr id="3" name="Rectangle 6"/>
          <p:cNvSpPr/>
          <p:nvPr/>
        </p:nvSpPr>
        <p:spPr>
          <a:xfrm>
            <a:off x="6449340" y="1614569"/>
            <a:ext cx="1859805" cy="361637"/>
          </a:xfrm>
          <a:prstGeom prst="rect">
            <a:avLst/>
          </a:prstGeom>
        </p:spPr>
        <p:txBody>
          <a:bodyPr wrap="none">
            <a:spAutoFit/>
          </a:bodyPr>
          <a:lstStyle/>
          <a:p>
            <a:pPr defTabSz="913765"/>
            <a:r>
              <a:rPr lang="en-US" sz="1750" b="1" dirty="0">
                <a:solidFill>
                  <a:srgbClr val="000000"/>
                </a:solidFill>
                <a:latin typeface="Abadi" panose="020B0604020104020204" pitchFamily="34" charset="0"/>
                <a:ea typeface="Montserrat" panose="02000505000000020004" charset="0"/>
                <a:cs typeface="Montserrat" panose="02000505000000020004" charset="0"/>
              </a:rPr>
              <a:t>YOUR TITLE HERE</a:t>
            </a:r>
            <a:endParaRPr lang="en-US" sz="1750" b="1" dirty="0">
              <a:solidFill>
                <a:srgbClr val="000000"/>
              </a:solidFill>
              <a:latin typeface="Abadi" panose="020B0604020104020204" pitchFamily="34" charset="0"/>
              <a:ea typeface="Montserrat" panose="02000505000000020004" charset="0"/>
              <a:cs typeface="Montserrat" panose="02000505000000020004" charset="0"/>
            </a:endParaRPr>
          </a:p>
        </p:txBody>
      </p:sp>
      <p:sp>
        <p:nvSpPr>
          <p:cNvPr id="4" name="TextBox 8"/>
          <p:cNvSpPr txBox="1"/>
          <p:nvPr/>
        </p:nvSpPr>
        <p:spPr>
          <a:xfrm>
            <a:off x="6449340" y="3121749"/>
            <a:ext cx="5067154" cy="639021"/>
          </a:xfrm>
          <a:prstGeom prst="rect">
            <a:avLst/>
          </a:prstGeom>
          <a:noFill/>
        </p:spPr>
        <p:txBody>
          <a:bodyPr wrap="square" rtlCol="0">
            <a:spAutoFit/>
          </a:bodyPr>
          <a:lstStyle/>
          <a:p>
            <a:pPr algn="just" defTabSz="913765">
              <a:lnSpc>
                <a:spcPct val="150000"/>
              </a:lnSpc>
            </a:pPr>
            <a:r>
              <a:rPr lang="en-US" sz="125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Entrepreneurship ranges in scale</a:t>
            </a:r>
            <a:endParaRPr lang="en-US" sz="1250" dirty="0">
              <a:solidFill>
                <a:srgbClr val="7F7F7F"/>
              </a:solidFill>
              <a:latin typeface="Abadi" panose="020B0604020104020204" pitchFamily="34" charset="0"/>
              <a:ea typeface="Lato Light" charset="0"/>
              <a:cs typeface="Lato Light" charset="0"/>
            </a:endParaRPr>
          </a:p>
        </p:txBody>
      </p:sp>
      <p:sp>
        <p:nvSpPr>
          <p:cNvPr id="5" name="Rectangle 9"/>
          <p:cNvSpPr/>
          <p:nvPr/>
        </p:nvSpPr>
        <p:spPr>
          <a:xfrm>
            <a:off x="6449340" y="2786544"/>
            <a:ext cx="1853392" cy="361637"/>
          </a:xfrm>
          <a:prstGeom prst="rect">
            <a:avLst/>
          </a:prstGeom>
        </p:spPr>
        <p:txBody>
          <a:bodyPr wrap="none">
            <a:spAutoFit/>
          </a:bodyPr>
          <a:lstStyle/>
          <a:p>
            <a:pPr defTabSz="913765"/>
            <a:r>
              <a:rPr lang="en-US" sz="1750" b="1" dirty="0">
                <a:solidFill>
                  <a:srgbClr val="000000"/>
                </a:solidFill>
                <a:latin typeface="Abadi" panose="020B0604020104020204" pitchFamily="34" charset="0"/>
                <a:ea typeface="Montserrat" panose="02000505000000020004" charset="0"/>
                <a:cs typeface="Montserrat" panose="02000505000000020004" charset="0"/>
              </a:rPr>
              <a:t>ANOTHER QUOTE</a:t>
            </a:r>
            <a:endParaRPr lang="en-US" sz="1750" b="1" dirty="0">
              <a:solidFill>
                <a:srgbClr val="000000"/>
              </a:solidFill>
              <a:latin typeface="Abadi" panose="020B0604020104020204" pitchFamily="34" charset="0"/>
              <a:ea typeface="Montserrat" panose="02000505000000020004" charset="0"/>
              <a:cs typeface="Montserrat" panose="02000505000000020004" charset="0"/>
            </a:endParaRPr>
          </a:p>
        </p:txBody>
      </p:sp>
      <p:sp>
        <p:nvSpPr>
          <p:cNvPr id="6" name="TextBox 12"/>
          <p:cNvSpPr txBox="1"/>
          <p:nvPr/>
        </p:nvSpPr>
        <p:spPr>
          <a:xfrm>
            <a:off x="6449340" y="4293724"/>
            <a:ext cx="5067154" cy="639021"/>
          </a:xfrm>
          <a:prstGeom prst="rect">
            <a:avLst/>
          </a:prstGeom>
          <a:noFill/>
        </p:spPr>
        <p:txBody>
          <a:bodyPr wrap="square" rtlCol="0">
            <a:spAutoFit/>
          </a:bodyPr>
          <a:lstStyle/>
          <a:p>
            <a:pPr algn="just" defTabSz="913765">
              <a:lnSpc>
                <a:spcPct val="150000"/>
              </a:lnSpc>
            </a:pPr>
            <a:r>
              <a:rPr lang="en-US" sz="125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Entrepreneurship ranges in scale</a:t>
            </a:r>
            <a:endParaRPr lang="en-US" sz="1250" dirty="0">
              <a:solidFill>
                <a:srgbClr val="7F7F7F"/>
              </a:solidFill>
              <a:latin typeface="Abadi" panose="020B0604020104020204" pitchFamily="34" charset="0"/>
              <a:ea typeface="Lato Light" charset="0"/>
              <a:cs typeface="Lato Light" charset="0"/>
            </a:endParaRPr>
          </a:p>
        </p:txBody>
      </p:sp>
      <p:sp>
        <p:nvSpPr>
          <p:cNvPr id="7" name="Rectangle 13"/>
          <p:cNvSpPr/>
          <p:nvPr/>
        </p:nvSpPr>
        <p:spPr>
          <a:xfrm>
            <a:off x="6449340" y="3958519"/>
            <a:ext cx="2392001" cy="361637"/>
          </a:xfrm>
          <a:prstGeom prst="rect">
            <a:avLst/>
          </a:prstGeom>
        </p:spPr>
        <p:txBody>
          <a:bodyPr wrap="none">
            <a:spAutoFit/>
          </a:bodyPr>
          <a:lstStyle/>
          <a:p>
            <a:pPr defTabSz="913765"/>
            <a:r>
              <a:rPr lang="en-US" sz="1750" b="1" dirty="0">
                <a:solidFill>
                  <a:srgbClr val="000000"/>
                </a:solidFill>
                <a:latin typeface="Abadi" panose="020B0604020104020204" pitchFamily="34" charset="0"/>
                <a:ea typeface="Montserrat" panose="02000505000000020004" charset="0"/>
                <a:cs typeface="Montserrat" panose="02000505000000020004" charset="0"/>
              </a:rPr>
              <a:t>SOMETHING AWESOME</a:t>
            </a:r>
            <a:endParaRPr lang="en-US" sz="1750" b="1" dirty="0">
              <a:solidFill>
                <a:srgbClr val="000000"/>
              </a:solidFill>
              <a:latin typeface="Abadi" panose="020B0604020104020204" pitchFamily="34" charset="0"/>
              <a:ea typeface="Montserrat" panose="02000505000000020004" charset="0"/>
              <a:cs typeface="Montserrat" panose="02000505000000020004" charset="0"/>
            </a:endParaRPr>
          </a:p>
        </p:txBody>
      </p:sp>
      <p:sp>
        <p:nvSpPr>
          <p:cNvPr id="8" name="TextBox 15"/>
          <p:cNvSpPr txBox="1"/>
          <p:nvPr/>
        </p:nvSpPr>
        <p:spPr>
          <a:xfrm>
            <a:off x="6428689" y="5465698"/>
            <a:ext cx="5067154" cy="639021"/>
          </a:xfrm>
          <a:prstGeom prst="rect">
            <a:avLst/>
          </a:prstGeom>
          <a:noFill/>
        </p:spPr>
        <p:txBody>
          <a:bodyPr wrap="square" rtlCol="0">
            <a:spAutoFit/>
          </a:bodyPr>
          <a:lstStyle/>
          <a:p>
            <a:pPr algn="just" defTabSz="913765">
              <a:lnSpc>
                <a:spcPct val="150000"/>
              </a:lnSpc>
            </a:pPr>
            <a:r>
              <a:rPr lang="en-US" sz="125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Entrepreneurship ranges in scale</a:t>
            </a:r>
            <a:endParaRPr lang="en-US" sz="1250" dirty="0">
              <a:solidFill>
                <a:srgbClr val="7F7F7F"/>
              </a:solidFill>
              <a:latin typeface="Abadi" panose="020B0604020104020204" pitchFamily="34" charset="0"/>
              <a:ea typeface="Lato Light" charset="0"/>
              <a:cs typeface="Lato Light" charset="0"/>
            </a:endParaRPr>
          </a:p>
        </p:txBody>
      </p:sp>
      <p:sp>
        <p:nvSpPr>
          <p:cNvPr id="9" name="Rectangle 16"/>
          <p:cNvSpPr/>
          <p:nvPr/>
        </p:nvSpPr>
        <p:spPr>
          <a:xfrm>
            <a:off x="6428689" y="5130493"/>
            <a:ext cx="2190023" cy="361637"/>
          </a:xfrm>
          <a:prstGeom prst="rect">
            <a:avLst/>
          </a:prstGeom>
        </p:spPr>
        <p:txBody>
          <a:bodyPr wrap="none">
            <a:spAutoFit/>
          </a:bodyPr>
          <a:lstStyle/>
          <a:p>
            <a:pPr defTabSz="913765"/>
            <a:r>
              <a:rPr lang="en-US" sz="1750" b="1" dirty="0">
                <a:solidFill>
                  <a:srgbClr val="000000"/>
                </a:solidFill>
                <a:latin typeface="Abadi" panose="020B0604020104020204" pitchFamily="34" charset="0"/>
                <a:ea typeface="Montserrat" panose="02000505000000020004" charset="0"/>
                <a:cs typeface="Montserrat" panose="02000505000000020004" charset="0"/>
              </a:rPr>
              <a:t>AN IMPRESSIVE TEXT</a:t>
            </a:r>
            <a:endParaRPr lang="en-US" sz="1750" b="1" dirty="0">
              <a:solidFill>
                <a:srgbClr val="000000"/>
              </a:solidFill>
              <a:latin typeface="Abadi" panose="020B0604020104020204" pitchFamily="34" charset="0"/>
              <a:ea typeface="Montserrat" panose="02000505000000020004" charset="0"/>
              <a:cs typeface="Montserrat" panose="02000505000000020004" charset="0"/>
            </a:endParaRPr>
          </a:p>
        </p:txBody>
      </p:sp>
      <p:sp>
        <p:nvSpPr>
          <p:cNvPr id="10" name="Shape 2937"/>
          <p:cNvSpPr/>
          <p:nvPr/>
        </p:nvSpPr>
        <p:spPr>
          <a:xfrm>
            <a:off x="5945672" y="1652872"/>
            <a:ext cx="398203" cy="398203"/>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Abadi" panose="020B0604020104020204" pitchFamily="34" charset="0"/>
              <a:sym typeface="Gill Sans" panose="020B0502020104020203"/>
            </a:endParaRPr>
          </a:p>
        </p:txBody>
      </p:sp>
      <p:sp>
        <p:nvSpPr>
          <p:cNvPr id="11" name="Shape 2943"/>
          <p:cNvSpPr/>
          <p:nvPr/>
        </p:nvSpPr>
        <p:spPr>
          <a:xfrm>
            <a:off x="5970684" y="3977283"/>
            <a:ext cx="325803" cy="398203"/>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Abadi" panose="020B0604020104020204" pitchFamily="34" charset="0"/>
              <a:sym typeface="Gill Sans" panose="020B0502020104020203"/>
            </a:endParaRPr>
          </a:p>
        </p:txBody>
      </p:sp>
      <p:sp>
        <p:nvSpPr>
          <p:cNvPr id="12" name="Shape 2955"/>
          <p:cNvSpPr/>
          <p:nvPr/>
        </p:nvSpPr>
        <p:spPr>
          <a:xfrm>
            <a:off x="5945672" y="2786544"/>
            <a:ext cx="398203" cy="398203"/>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Abadi" panose="020B0604020104020204" pitchFamily="34" charset="0"/>
              <a:sym typeface="Gill Sans" panose="020B0502020104020203"/>
            </a:endParaRPr>
          </a:p>
        </p:txBody>
      </p:sp>
      <p:sp>
        <p:nvSpPr>
          <p:cNvPr id="13" name="Shape 2964"/>
          <p:cNvSpPr/>
          <p:nvPr/>
        </p:nvSpPr>
        <p:spPr>
          <a:xfrm>
            <a:off x="5953212" y="5168022"/>
            <a:ext cx="398203" cy="289603"/>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Abadi" panose="020B0604020104020204" pitchFamily="34" charset="0"/>
              <a:sym typeface="Gill Sans" panose="020B0502020104020203"/>
            </a:endParaRPr>
          </a:p>
        </p:txBody>
      </p:sp>
      <p:sp>
        <p:nvSpPr>
          <p:cNvPr id="14" name="TextBox 25"/>
          <p:cNvSpPr txBox="1"/>
          <p:nvPr/>
        </p:nvSpPr>
        <p:spPr>
          <a:xfrm>
            <a:off x="5945672" y="518041"/>
            <a:ext cx="3857018" cy="830997"/>
          </a:xfrm>
          <a:prstGeom prst="rect">
            <a:avLst/>
          </a:prstGeom>
          <a:noFill/>
        </p:spPr>
        <p:txBody>
          <a:bodyPr wrap="none" rtlCol="0">
            <a:spAutoFit/>
          </a:bodyPr>
          <a:lstStyle/>
          <a:p>
            <a:pPr defTabSz="913765"/>
            <a:r>
              <a:rPr lang="en-US" sz="4800" dirty="0">
                <a:solidFill>
                  <a:srgbClr val="000000"/>
                </a:solidFill>
                <a:latin typeface="Arial Rounded MT Bold" panose="020F0704030504030204" pitchFamily="34" charset="0"/>
                <a:ea typeface="Montserrat Semi" charset="0"/>
                <a:cs typeface="Montserrat Semi" charset="0"/>
              </a:rPr>
              <a:t>YOUR TITLE</a:t>
            </a:r>
            <a:endParaRPr lang="en-US" sz="4800" dirty="0">
              <a:solidFill>
                <a:srgbClr val="000000"/>
              </a:solidFill>
              <a:latin typeface="Arial Rounded MT Bold" panose="020F0704030504030204" pitchFamily="34" charset="0"/>
              <a:ea typeface="Montserrat Semi" charset="0"/>
              <a:cs typeface="Montserrat Semi" charset="0"/>
            </a:endParaRPr>
          </a:p>
        </p:txBody>
      </p:sp>
      <p:pic>
        <p:nvPicPr>
          <p:cNvPr id="16" name="图片 15" descr="图片包含 色彩绚丽的, 彩色&#10;&#10;描述已自动生成"/>
          <p:cNvPicPr>
            <a:picLocks noChangeAspect="1"/>
          </p:cNvPicPr>
          <p:nvPr/>
        </p:nvPicPr>
        <p:blipFill rotWithShape="1">
          <a:blip r:embed="rId1">
            <a:extLst>
              <a:ext uri="{28A0092B-C50C-407E-A947-70E740481C1C}">
                <a14:useLocalDpi xmlns:a14="http://schemas.microsoft.com/office/drawing/2010/main" val="0"/>
              </a:ext>
            </a:extLst>
          </a:blip>
          <a:srcRect l="22948" r="28592" b="10348"/>
          <a:stretch>
            <a:fillRect/>
          </a:stretch>
        </p:blipFill>
        <p:spPr>
          <a:xfrm>
            <a:off x="0" y="0"/>
            <a:ext cx="5560541" cy="6858000"/>
          </a:xfrm>
          <a:prstGeom prst="rect">
            <a:avLst/>
          </a:prstGeom>
        </p:spPr>
      </p:pic>
      <p:sp>
        <p:nvSpPr>
          <p:cNvPr id="17"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Rounded MT Bold" panose="020F0704030504030204" pitchFamily="34" charset="0"/>
              </a:rPr>
              <a:t>CLICK TO CONTINUE</a:t>
            </a:r>
            <a:endParaRPr lang="en-US" sz="1200" dirty="0">
              <a:solidFill>
                <a:schemeClr val="bg1"/>
              </a:solidFill>
              <a:latin typeface="Arial Rounded MT Bold" panose="020F0704030504030204" pitchFamily="34" charset="0"/>
            </a:endParaRPr>
          </a:p>
        </p:txBody>
      </p:sp>
      <p:sp>
        <p:nvSpPr>
          <p:cNvPr id="18" name="computer-mouse_75363"/>
          <p:cNvSpPr>
            <a:spLocks noChangeAspect="1"/>
          </p:cNvSpPr>
          <p:nvPr/>
        </p:nvSpPr>
        <p:spPr bwMode="auto">
          <a:xfrm>
            <a:off x="180441" y="6326211"/>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3"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
        <p:nvSpPr>
          <p:cNvPr id="4" name="Title 1"/>
          <p:cNvSpPr txBox="1"/>
          <p:nvPr/>
        </p:nvSpPr>
        <p:spPr>
          <a:xfrm>
            <a:off x="1790700" y="1042859"/>
            <a:ext cx="8610600"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Rounded MT Bold" panose="020F0704030504030204" pitchFamily="34" charset="0"/>
              </a:rPr>
              <a:t>Our latet in numbers</a:t>
            </a:r>
            <a:endParaRPr lang="en-US" dirty="0">
              <a:latin typeface="Arial Rounded MT Bold" panose="020F0704030504030204" pitchFamily="34" charset="0"/>
            </a:endParaRPr>
          </a:p>
        </p:txBody>
      </p:sp>
      <p:sp>
        <p:nvSpPr>
          <p:cNvPr id="5" name="AutoShape 2"/>
          <p:cNvSpPr/>
          <p:nvPr/>
        </p:nvSpPr>
        <p:spPr bwMode="auto">
          <a:xfrm>
            <a:off x="1790700" y="3211285"/>
            <a:ext cx="1993123" cy="2157065"/>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gradFill>
              <a:gsLst>
                <a:gs pos="0">
                  <a:schemeClr val="accent1">
                    <a:lumMod val="50000"/>
                  </a:schemeClr>
                </a:gs>
                <a:gs pos="43000">
                  <a:srgbClr val="CC0000"/>
                </a:gs>
                <a:gs pos="83000">
                  <a:srgbClr val="CC0099"/>
                </a:gs>
              </a:gsLst>
              <a:lin ang="5400000" scaled="1"/>
            </a:gradFill>
          </a:ln>
        </p:spPr>
        <p:txBody>
          <a:bodyPr lIns="0" tIns="0" rIns="0" bIns="0" anchor="ctr"/>
          <a:lstStyle/>
          <a:p>
            <a:pPr algn="ctr"/>
            <a:endParaRPr lang="en-US" sz="1600" dirty="0">
              <a:latin typeface="Abadi" panose="020B0604020104020204" pitchFamily="34" charset="0"/>
              <a:ea typeface="Titillium" charset="0"/>
              <a:cs typeface="Titillium" charset="0"/>
            </a:endParaRPr>
          </a:p>
        </p:txBody>
      </p:sp>
      <p:sp>
        <p:nvSpPr>
          <p:cNvPr id="6" name="AutoShape 2"/>
          <p:cNvSpPr/>
          <p:nvPr/>
        </p:nvSpPr>
        <p:spPr bwMode="auto">
          <a:xfrm>
            <a:off x="3996526" y="3211285"/>
            <a:ext cx="1993123" cy="2157065"/>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gradFill>
              <a:gsLst>
                <a:gs pos="0">
                  <a:schemeClr val="accent1">
                    <a:lumMod val="50000"/>
                  </a:schemeClr>
                </a:gs>
                <a:gs pos="45000">
                  <a:srgbClr val="CC0000"/>
                </a:gs>
                <a:gs pos="83000">
                  <a:srgbClr val="CC0099"/>
                </a:gs>
              </a:gsLst>
              <a:lin ang="5400000" scaled="1"/>
            </a:gradFill>
          </a:ln>
        </p:spPr>
        <p:txBody>
          <a:bodyPr lIns="0" tIns="0" rIns="0" bIns="0" anchor="ctr"/>
          <a:lstStyle/>
          <a:p>
            <a:pPr algn="ctr"/>
            <a:endParaRPr lang="en-US" sz="1600" dirty="0">
              <a:latin typeface="Abadi" panose="020B0604020104020204" pitchFamily="34" charset="0"/>
              <a:ea typeface="Titillium" charset="0"/>
              <a:cs typeface="Titillium" charset="0"/>
            </a:endParaRPr>
          </a:p>
        </p:txBody>
      </p:sp>
      <p:sp>
        <p:nvSpPr>
          <p:cNvPr id="7" name="AutoShape 2"/>
          <p:cNvSpPr/>
          <p:nvPr/>
        </p:nvSpPr>
        <p:spPr bwMode="auto">
          <a:xfrm>
            <a:off x="6202352" y="3211285"/>
            <a:ext cx="1993123" cy="2157065"/>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gradFill>
              <a:gsLst>
                <a:gs pos="0">
                  <a:schemeClr val="accent1">
                    <a:lumMod val="75000"/>
                  </a:schemeClr>
                </a:gs>
                <a:gs pos="44000">
                  <a:srgbClr val="CC0000"/>
                </a:gs>
                <a:gs pos="83000">
                  <a:srgbClr val="CC0099"/>
                </a:gs>
              </a:gsLst>
              <a:lin ang="5400000" scaled="1"/>
            </a:gradFill>
          </a:ln>
        </p:spPr>
        <p:txBody>
          <a:bodyPr lIns="0" tIns="0" rIns="0" bIns="0" anchor="ctr"/>
          <a:lstStyle/>
          <a:p>
            <a:pPr algn="ctr"/>
            <a:endParaRPr lang="en-US" sz="1600" dirty="0">
              <a:latin typeface="Abadi" panose="020B0604020104020204" pitchFamily="34" charset="0"/>
              <a:ea typeface="Titillium" charset="0"/>
              <a:cs typeface="Titillium" charset="0"/>
            </a:endParaRPr>
          </a:p>
        </p:txBody>
      </p:sp>
      <p:sp>
        <p:nvSpPr>
          <p:cNvPr id="8" name="AutoShape 2"/>
          <p:cNvSpPr/>
          <p:nvPr/>
        </p:nvSpPr>
        <p:spPr bwMode="auto">
          <a:xfrm>
            <a:off x="8408177" y="3211285"/>
            <a:ext cx="1993123" cy="2157065"/>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gradFill>
              <a:gsLst>
                <a:gs pos="0">
                  <a:schemeClr val="accent1">
                    <a:lumMod val="75000"/>
                  </a:schemeClr>
                </a:gs>
                <a:gs pos="46000">
                  <a:srgbClr val="CC0000"/>
                </a:gs>
                <a:gs pos="83000">
                  <a:srgbClr val="CC0099"/>
                </a:gs>
              </a:gsLst>
              <a:lin ang="5400000" scaled="1"/>
            </a:gradFill>
          </a:ln>
        </p:spPr>
        <p:txBody>
          <a:bodyPr lIns="0" tIns="0" rIns="0" bIns="0" anchor="ctr"/>
          <a:lstStyle/>
          <a:p>
            <a:pPr algn="ctr"/>
            <a:endParaRPr lang="en-US" sz="1600" dirty="0">
              <a:latin typeface="Abadi" panose="020B0604020104020204" pitchFamily="34" charset="0"/>
              <a:ea typeface="Titillium" charset="0"/>
              <a:cs typeface="Titillium" charset="0"/>
            </a:endParaRPr>
          </a:p>
        </p:txBody>
      </p:sp>
      <p:sp>
        <p:nvSpPr>
          <p:cNvPr id="9" name="TextBox 7"/>
          <p:cNvSpPr txBox="1"/>
          <p:nvPr/>
        </p:nvSpPr>
        <p:spPr>
          <a:xfrm>
            <a:off x="1790700" y="3895349"/>
            <a:ext cx="1993123" cy="503023"/>
          </a:xfrm>
          <a:prstGeom prst="rect">
            <a:avLst/>
          </a:prstGeom>
          <a:noFill/>
        </p:spPr>
        <p:txBody>
          <a:bodyPr wrap="square" lIns="0" tIns="0" rIns="0" bIns="0" rtlCol="0">
            <a:spAutoFit/>
          </a:bodyPr>
          <a:lstStyle/>
          <a:p>
            <a:pPr algn="ctr">
              <a:lnSpc>
                <a:spcPct val="80000"/>
              </a:lnSpc>
            </a:pPr>
            <a:r>
              <a:rPr lang="en-US" sz="4000" spc="200" dirty="0">
                <a:latin typeface="Abadi" panose="020B0604020104020204" pitchFamily="34" charset="0"/>
                <a:ea typeface="Titillium Light" charset="0"/>
                <a:cs typeface="Titillium Light" charset="0"/>
              </a:rPr>
              <a:t>800</a:t>
            </a:r>
            <a:endParaRPr lang="en-US" sz="4000" spc="200" dirty="0">
              <a:latin typeface="Abadi" panose="020B0604020104020204" pitchFamily="34" charset="0"/>
              <a:ea typeface="Titillium Light" charset="0"/>
              <a:cs typeface="Titillium Light" charset="0"/>
            </a:endParaRPr>
          </a:p>
        </p:txBody>
      </p:sp>
      <p:sp>
        <p:nvSpPr>
          <p:cNvPr id="10" name="TextBox 8"/>
          <p:cNvSpPr txBox="1"/>
          <p:nvPr/>
        </p:nvSpPr>
        <p:spPr>
          <a:xfrm>
            <a:off x="1938690" y="4655625"/>
            <a:ext cx="1697140" cy="206339"/>
          </a:xfrm>
          <a:prstGeom prst="rect">
            <a:avLst/>
          </a:prstGeom>
          <a:noFill/>
        </p:spPr>
        <p:txBody>
          <a:bodyPr wrap="square" lIns="0" tIns="0" rIns="91440" bIns="0" rtlCol="0">
            <a:spAutoFit/>
          </a:bodyPr>
          <a:lstStyle/>
          <a:p>
            <a:pPr algn="ct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11" name="TextBox 10"/>
          <p:cNvSpPr txBox="1"/>
          <p:nvPr/>
        </p:nvSpPr>
        <p:spPr>
          <a:xfrm>
            <a:off x="1790699" y="4445051"/>
            <a:ext cx="1993123" cy="153315"/>
          </a:xfrm>
          <a:prstGeom prst="rect">
            <a:avLst/>
          </a:prstGeom>
          <a:noFill/>
        </p:spPr>
        <p:txBody>
          <a:bodyPr wrap="square" lIns="0" tIns="0" rIns="0" bIns="0" rtlCol="0">
            <a:spAutoFit/>
          </a:bodyPr>
          <a:lstStyle/>
          <a:p>
            <a:pPr algn="ctr">
              <a:lnSpc>
                <a:spcPct val="80000"/>
              </a:lnSpc>
            </a:pPr>
            <a:r>
              <a:rPr lang="en-US" sz="1200" b="1" spc="200">
                <a:latin typeface="Abadi" panose="020B0604020104020204" pitchFamily="34" charset="0"/>
                <a:ea typeface="Titillium" charset="0"/>
                <a:cs typeface="Titillium" charset="0"/>
              </a:rPr>
              <a:t>WEBSITE</a:t>
            </a:r>
            <a:endParaRPr lang="en-US" sz="1200" b="1" spc="200" dirty="0">
              <a:latin typeface="Abadi" panose="020B0604020104020204" pitchFamily="34" charset="0"/>
              <a:ea typeface="Titillium" charset="0"/>
              <a:cs typeface="Titillium" charset="0"/>
            </a:endParaRPr>
          </a:p>
        </p:txBody>
      </p:sp>
      <p:sp>
        <p:nvSpPr>
          <p:cNvPr id="12" name="TextBox 11"/>
          <p:cNvSpPr txBox="1"/>
          <p:nvPr/>
        </p:nvSpPr>
        <p:spPr>
          <a:xfrm>
            <a:off x="3996525" y="3895349"/>
            <a:ext cx="1993123" cy="503023"/>
          </a:xfrm>
          <a:prstGeom prst="rect">
            <a:avLst/>
          </a:prstGeom>
          <a:noFill/>
        </p:spPr>
        <p:txBody>
          <a:bodyPr wrap="square" lIns="0" tIns="0" rIns="0" bIns="0" rtlCol="0">
            <a:spAutoFit/>
          </a:bodyPr>
          <a:lstStyle/>
          <a:p>
            <a:pPr algn="ctr">
              <a:lnSpc>
                <a:spcPct val="80000"/>
              </a:lnSpc>
            </a:pPr>
            <a:r>
              <a:rPr lang="en-US" sz="4000" spc="200" dirty="0">
                <a:latin typeface="Abadi" panose="020B0604020104020204" pitchFamily="34" charset="0"/>
                <a:ea typeface="Titillium Light" charset="0"/>
                <a:cs typeface="Titillium Light" charset="0"/>
              </a:rPr>
              <a:t>95</a:t>
            </a:r>
            <a:endParaRPr lang="en-US" sz="4000" spc="200" dirty="0">
              <a:latin typeface="Abadi" panose="020B0604020104020204" pitchFamily="34" charset="0"/>
              <a:ea typeface="Titillium Light" charset="0"/>
              <a:cs typeface="Titillium Light" charset="0"/>
            </a:endParaRPr>
          </a:p>
        </p:txBody>
      </p:sp>
      <p:sp>
        <p:nvSpPr>
          <p:cNvPr id="13" name="TextBox 12"/>
          <p:cNvSpPr txBox="1"/>
          <p:nvPr/>
        </p:nvSpPr>
        <p:spPr>
          <a:xfrm>
            <a:off x="4144515" y="4655625"/>
            <a:ext cx="1697140" cy="206339"/>
          </a:xfrm>
          <a:prstGeom prst="rect">
            <a:avLst/>
          </a:prstGeom>
          <a:noFill/>
        </p:spPr>
        <p:txBody>
          <a:bodyPr wrap="square" lIns="0" tIns="0" rIns="91440" bIns="0" rtlCol="0">
            <a:spAutoFit/>
          </a:bodyPr>
          <a:lstStyle/>
          <a:p>
            <a:pPr algn="ct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14" name="TextBox 13"/>
          <p:cNvSpPr txBox="1"/>
          <p:nvPr/>
        </p:nvSpPr>
        <p:spPr>
          <a:xfrm>
            <a:off x="3996524" y="4445051"/>
            <a:ext cx="1993123" cy="153315"/>
          </a:xfrm>
          <a:prstGeom prst="rect">
            <a:avLst/>
          </a:prstGeom>
          <a:noFill/>
        </p:spPr>
        <p:txBody>
          <a:bodyPr wrap="square" lIns="0" tIns="0" rIns="0" bIns="0" rtlCol="0">
            <a:spAutoFit/>
          </a:bodyPr>
          <a:lstStyle/>
          <a:p>
            <a:pPr algn="ctr">
              <a:lnSpc>
                <a:spcPct val="80000"/>
              </a:lnSpc>
            </a:pPr>
            <a:r>
              <a:rPr lang="en-US" sz="1200" b="1" spc="200" dirty="0">
                <a:latin typeface="Abadi" panose="020B0604020104020204" pitchFamily="34" charset="0"/>
                <a:ea typeface="Titillium" charset="0"/>
                <a:cs typeface="Titillium" charset="0"/>
              </a:rPr>
              <a:t>PROJECTS</a:t>
            </a:r>
            <a:endParaRPr lang="en-US" sz="1200" b="1" spc="200" dirty="0">
              <a:latin typeface="Abadi" panose="020B0604020104020204" pitchFamily="34" charset="0"/>
              <a:ea typeface="Titillium" charset="0"/>
              <a:cs typeface="Titillium" charset="0"/>
            </a:endParaRPr>
          </a:p>
        </p:txBody>
      </p:sp>
      <p:sp>
        <p:nvSpPr>
          <p:cNvPr id="15" name="TextBox 14"/>
          <p:cNvSpPr txBox="1"/>
          <p:nvPr/>
        </p:nvSpPr>
        <p:spPr>
          <a:xfrm>
            <a:off x="6202351" y="3895349"/>
            <a:ext cx="1993123" cy="503023"/>
          </a:xfrm>
          <a:prstGeom prst="rect">
            <a:avLst/>
          </a:prstGeom>
          <a:noFill/>
        </p:spPr>
        <p:txBody>
          <a:bodyPr wrap="square" lIns="0" tIns="0" rIns="0" bIns="0" rtlCol="0">
            <a:spAutoFit/>
          </a:bodyPr>
          <a:lstStyle/>
          <a:p>
            <a:pPr algn="ctr">
              <a:lnSpc>
                <a:spcPct val="80000"/>
              </a:lnSpc>
            </a:pPr>
            <a:r>
              <a:rPr lang="en-US" sz="4000" spc="200" dirty="0">
                <a:latin typeface="Abadi" panose="020B0604020104020204" pitchFamily="34" charset="0"/>
                <a:ea typeface="Titillium Light" charset="0"/>
                <a:cs typeface="Titillium Light" charset="0"/>
              </a:rPr>
              <a:t>3200</a:t>
            </a:r>
            <a:endParaRPr lang="en-US" sz="4000" spc="200" dirty="0">
              <a:latin typeface="Abadi" panose="020B0604020104020204" pitchFamily="34" charset="0"/>
              <a:ea typeface="Titillium Light" charset="0"/>
              <a:cs typeface="Titillium Light" charset="0"/>
            </a:endParaRPr>
          </a:p>
        </p:txBody>
      </p:sp>
      <p:sp>
        <p:nvSpPr>
          <p:cNvPr id="16" name="TextBox 15"/>
          <p:cNvSpPr txBox="1"/>
          <p:nvPr/>
        </p:nvSpPr>
        <p:spPr>
          <a:xfrm>
            <a:off x="6350341" y="4655625"/>
            <a:ext cx="1697140" cy="206339"/>
          </a:xfrm>
          <a:prstGeom prst="rect">
            <a:avLst/>
          </a:prstGeom>
          <a:noFill/>
        </p:spPr>
        <p:txBody>
          <a:bodyPr wrap="square" lIns="0" tIns="0" rIns="91440" bIns="0" rtlCol="0">
            <a:spAutoFit/>
          </a:bodyPr>
          <a:lstStyle/>
          <a:p>
            <a:pPr algn="ct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17" name="TextBox 16"/>
          <p:cNvSpPr txBox="1"/>
          <p:nvPr/>
        </p:nvSpPr>
        <p:spPr>
          <a:xfrm>
            <a:off x="6202350" y="4445051"/>
            <a:ext cx="1993123" cy="153315"/>
          </a:xfrm>
          <a:prstGeom prst="rect">
            <a:avLst/>
          </a:prstGeom>
          <a:noFill/>
        </p:spPr>
        <p:txBody>
          <a:bodyPr wrap="square" lIns="0" tIns="0" rIns="0" bIns="0" rtlCol="0">
            <a:spAutoFit/>
          </a:bodyPr>
          <a:lstStyle/>
          <a:p>
            <a:pPr algn="ctr">
              <a:lnSpc>
                <a:spcPct val="80000"/>
              </a:lnSpc>
            </a:pPr>
            <a:r>
              <a:rPr lang="en-US" sz="1200" b="1" spc="200" dirty="0">
                <a:latin typeface="Abadi" panose="020B0604020104020204" pitchFamily="34" charset="0"/>
                <a:ea typeface="Titillium" charset="0"/>
                <a:cs typeface="Titillium" charset="0"/>
              </a:rPr>
              <a:t>GRAPHIC DESIGN</a:t>
            </a:r>
            <a:endParaRPr lang="en-US" sz="1200" b="1" spc="200" dirty="0">
              <a:latin typeface="Abadi" panose="020B0604020104020204" pitchFamily="34" charset="0"/>
              <a:ea typeface="Titillium" charset="0"/>
              <a:cs typeface="Titillium" charset="0"/>
            </a:endParaRPr>
          </a:p>
        </p:txBody>
      </p:sp>
      <p:sp>
        <p:nvSpPr>
          <p:cNvPr id="18" name="TextBox 17"/>
          <p:cNvSpPr txBox="1"/>
          <p:nvPr/>
        </p:nvSpPr>
        <p:spPr>
          <a:xfrm>
            <a:off x="8408178" y="3895349"/>
            <a:ext cx="1993123" cy="503023"/>
          </a:xfrm>
          <a:prstGeom prst="rect">
            <a:avLst/>
          </a:prstGeom>
          <a:noFill/>
        </p:spPr>
        <p:txBody>
          <a:bodyPr wrap="square" lIns="0" tIns="0" rIns="0" bIns="0" rtlCol="0">
            <a:spAutoFit/>
          </a:bodyPr>
          <a:lstStyle/>
          <a:p>
            <a:pPr algn="ctr">
              <a:lnSpc>
                <a:spcPct val="80000"/>
              </a:lnSpc>
            </a:pPr>
            <a:r>
              <a:rPr lang="en-US" sz="4000" spc="200" dirty="0">
                <a:latin typeface="Abadi" panose="020B0604020104020204" pitchFamily="34" charset="0"/>
                <a:ea typeface="Titillium Light" charset="0"/>
                <a:cs typeface="Titillium Light" charset="0"/>
              </a:rPr>
              <a:t>99</a:t>
            </a:r>
            <a:endParaRPr lang="en-US" sz="4000" spc="200" dirty="0">
              <a:latin typeface="Abadi" panose="020B0604020104020204" pitchFamily="34" charset="0"/>
              <a:ea typeface="Titillium Light" charset="0"/>
              <a:cs typeface="Titillium Light" charset="0"/>
            </a:endParaRPr>
          </a:p>
        </p:txBody>
      </p:sp>
      <p:sp>
        <p:nvSpPr>
          <p:cNvPr id="19" name="TextBox 18"/>
          <p:cNvSpPr txBox="1"/>
          <p:nvPr/>
        </p:nvSpPr>
        <p:spPr>
          <a:xfrm>
            <a:off x="8556168" y="4655625"/>
            <a:ext cx="1697140" cy="206339"/>
          </a:xfrm>
          <a:prstGeom prst="rect">
            <a:avLst/>
          </a:prstGeom>
          <a:noFill/>
        </p:spPr>
        <p:txBody>
          <a:bodyPr wrap="square" lIns="0" tIns="0" rIns="91440" bIns="0" rtlCol="0">
            <a:spAutoFit/>
          </a:bodyPr>
          <a:lstStyle/>
          <a:p>
            <a:pPr algn="ct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20" name="TextBox 19"/>
          <p:cNvSpPr txBox="1"/>
          <p:nvPr/>
        </p:nvSpPr>
        <p:spPr>
          <a:xfrm>
            <a:off x="8408177" y="4445051"/>
            <a:ext cx="1993123" cy="153315"/>
          </a:xfrm>
          <a:prstGeom prst="rect">
            <a:avLst/>
          </a:prstGeom>
          <a:noFill/>
        </p:spPr>
        <p:txBody>
          <a:bodyPr wrap="square" lIns="0" tIns="0" rIns="0" bIns="0" rtlCol="0">
            <a:spAutoFit/>
          </a:bodyPr>
          <a:lstStyle/>
          <a:p>
            <a:pPr algn="ctr">
              <a:lnSpc>
                <a:spcPct val="80000"/>
              </a:lnSpc>
            </a:pPr>
            <a:r>
              <a:rPr lang="en-US" sz="1200" b="1" spc="200" dirty="0">
                <a:latin typeface="Abadi" panose="020B0604020104020204" pitchFamily="34" charset="0"/>
                <a:ea typeface="Titillium" charset="0"/>
                <a:cs typeface="Titillium" charset="0"/>
              </a:rPr>
              <a:t>VIDEO</a:t>
            </a:r>
            <a:endParaRPr lang="en-US" sz="1200" b="1" spc="200" dirty="0">
              <a:latin typeface="Abadi" panose="020B0604020104020204" pitchFamily="34" charset="0"/>
              <a:ea typeface="Titillium" charset="0"/>
              <a:cs typeface="Titillium" charset="0"/>
            </a:endParaRPr>
          </a:p>
        </p:txBody>
      </p:sp>
      <p:sp>
        <p:nvSpPr>
          <p:cNvPr id="21" name="TextBox 20"/>
          <p:cNvSpPr txBox="1"/>
          <p:nvPr/>
        </p:nvSpPr>
        <p:spPr>
          <a:xfrm>
            <a:off x="1790700" y="1831254"/>
            <a:ext cx="8610600" cy="524887"/>
          </a:xfrm>
          <a:prstGeom prst="rect">
            <a:avLst/>
          </a:prstGeom>
          <a:noFill/>
        </p:spPr>
        <p:txBody>
          <a:bodyPr wrap="square" lIns="0" tIns="0" rIns="91440" bIns="0" rtlCol="0">
            <a:spAutoFit/>
          </a:bodyPr>
          <a:lstStyle/>
          <a:p>
            <a:pPr algn="ct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 alteration in some form, by injected </a:t>
            </a:r>
            <a:r>
              <a:rPr lang="en-US" sz="1200" dirty="0" err="1">
                <a:solidFill>
                  <a:schemeClr val="tx1">
                    <a:alpha val="60000"/>
                  </a:schemeClr>
                </a:solidFill>
                <a:latin typeface="Abadi" panose="020B0604020104020204" pitchFamily="34" charset="0"/>
                <a:ea typeface="Titillium" charset="0"/>
                <a:cs typeface="Titillium" charset="0"/>
              </a:rPr>
              <a:t>humour</a:t>
            </a:r>
            <a:r>
              <a:rPr lang="en-US" sz="1200" dirty="0">
                <a:solidFill>
                  <a:schemeClr val="tx1">
                    <a:alpha val="60000"/>
                  </a:schemeClr>
                </a:solidFill>
                <a:latin typeface="Abadi" panose="020B0604020104020204" pitchFamily="34" charset="0"/>
                <a:ea typeface="Titillium" charset="0"/>
                <a:cs typeface="Titillium" charset="0"/>
              </a:rPr>
              <a:t>, or </a:t>
            </a:r>
            <a:r>
              <a:rPr lang="en-US" sz="1200" dirty="0" err="1">
                <a:solidFill>
                  <a:schemeClr val="tx1">
                    <a:alpha val="60000"/>
                  </a:schemeClr>
                </a:solidFill>
                <a:latin typeface="Abadi" panose="020B0604020104020204" pitchFamily="34" charset="0"/>
                <a:ea typeface="Titillium" charset="0"/>
                <a:cs typeface="Titillium" charset="0"/>
              </a:rPr>
              <a:t>randomised</a:t>
            </a:r>
            <a:r>
              <a:rPr lang="en-US" sz="1200" dirty="0">
                <a:solidFill>
                  <a:schemeClr val="tx1">
                    <a:alpha val="60000"/>
                  </a:schemeClr>
                </a:solidFill>
                <a:latin typeface="Abadi" panose="020B0604020104020204" pitchFamily="34" charset="0"/>
                <a:ea typeface="Titillium" charset="0"/>
                <a:cs typeface="Titillium" charset="0"/>
              </a:rPr>
              <a:t> words which don't look even slightly believable. </a:t>
            </a:r>
            <a:endParaRPr lang="en-US" sz="1200" dirty="0">
              <a:solidFill>
                <a:schemeClr val="tx1">
                  <a:alpha val="60000"/>
                </a:schemeClr>
              </a:solidFill>
              <a:latin typeface="Abadi" panose="020B0604020104020204" pitchFamily="34" charset="0"/>
              <a:ea typeface="Titillium" charset="0"/>
              <a:cs typeface="Titillium"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图片包含 色彩绚丽的, 彩色&#10;&#10;描述已自动生成"/>
          <p:cNvPicPr>
            <a:picLocks noGrp="1" noChangeAspect="1"/>
          </p:cNvPicPr>
          <p:nvPr>
            <p:ph type="pic" sz="quarter" idx="16"/>
          </p:nvPr>
        </p:nvPicPr>
        <p:blipFill>
          <a:blip r:embed="rId1"/>
          <a:srcRect l="12965" r="12965"/>
          <a:stretch>
            <a:fillRect/>
          </a:stretch>
        </p:blipFill>
        <p:spPr/>
      </p:pic>
      <p:sp>
        <p:nvSpPr>
          <p:cNvPr id="4" name="AutoShape 1"/>
          <p:cNvSpPr/>
          <p:nvPr/>
        </p:nvSpPr>
        <p:spPr bwMode="auto">
          <a:xfrm rot="10003905">
            <a:off x="1681191" y="-185508"/>
            <a:ext cx="4890130" cy="4763548"/>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50800" cap="flat">
            <a:gradFill>
              <a:gsLst>
                <a:gs pos="0">
                  <a:schemeClr val="accent1">
                    <a:lumMod val="50000"/>
                  </a:schemeClr>
                </a:gs>
                <a:gs pos="100000">
                  <a:srgbClr val="CC0099"/>
                </a:gs>
              </a:gsLst>
              <a:lin ang="2700000" scaled="0"/>
            </a:gradFill>
            <a:miter lim="800000"/>
            <a:headEnd type="none" w="med" len="med"/>
            <a:tailEnd type="none" w="med" len="med"/>
          </a:ln>
        </p:spPr>
        <p:txBody>
          <a:bodyPr lIns="0" tIns="0" rIns="0" bIns="0"/>
          <a:lstStyle/>
          <a:p>
            <a:endParaRPr lang="en-US"/>
          </a:p>
        </p:txBody>
      </p:sp>
      <p:sp>
        <p:nvSpPr>
          <p:cNvPr id="5" name="AutoShape 1"/>
          <p:cNvSpPr/>
          <p:nvPr/>
        </p:nvSpPr>
        <p:spPr bwMode="auto">
          <a:xfrm rot="8749278">
            <a:off x="4969936" y="-943228"/>
            <a:ext cx="3214223" cy="313102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1"/>
                </a:gs>
                <a:gs pos="100000">
                  <a:schemeClr val="accent2"/>
                </a:gs>
              </a:gsLst>
              <a:lin ang="2700000" scaled="0"/>
            </a:gradFill>
            <a:miter lim="800000"/>
            <a:headEnd type="none" w="med" len="med"/>
            <a:tailEnd type="none" w="med" len="med"/>
          </a:ln>
        </p:spPr>
        <p:txBody>
          <a:bodyPr lIns="0" tIns="0" rIns="0" bIns="0"/>
          <a:lstStyle/>
          <a:p>
            <a:endParaRPr lang="en-US"/>
          </a:p>
        </p:txBody>
      </p:sp>
      <p:sp>
        <p:nvSpPr>
          <p:cNvPr id="6" name="TextBox 5"/>
          <p:cNvSpPr txBox="1"/>
          <p:nvPr/>
        </p:nvSpPr>
        <p:spPr>
          <a:xfrm>
            <a:off x="6690494" y="4037749"/>
            <a:ext cx="4191133" cy="861774"/>
          </a:xfrm>
          <a:prstGeom prst="rect">
            <a:avLst/>
          </a:prstGeom>
          <a:noFill/>
        </p:spPr>
        <p:txBody>
          <a:bodyPr wrap="square" lIns="0" tIns="0" rIns="0" bIns="0" rtlCol="0">
            <a:spAutoFit/>
          </a:bodyPr>
          <a:lstStyle/>
          <a:p>
            <a:r>
              <a:rPr lang="en-US" sz="2800" dirty="0">
                <a:latin typeface="Arial Rounded MT Bold" panose="020F0704030504030204" pitchFamily="34" charset="0"/>
                <a:ea typeface="Titillium Light" charset="0"/>
                <a:cs typeface="Titillium Light" charset="0"/>
              </a:rPr>
              <a:t>Please add</a:t>
            </a:r>
            <a:endParaRPr lang="en-US" sz="2800" dirty="0">
              <a:latin typeface="Arial Rounded MT Bold" panose="020F0704030504030204" pitchFamily="34" charset="0"/>
              <a:ea typeface="Titillium Light" charset="0"/>
              <a:cs typeface="Titillium Light" charset="0"/>
            </a:endParaRPr>
          </a:p>
          <a:p>
            <a:r>
              <a:rPr lang="en-US" sz="2800" dirty="0">
                <a:latin typeface="Arial Rounded MT Bold" panose="020F0704030504030204" pitchFamily="34" charset="0"/>
                <a:ea typeface="Titillium Light" charset="0"/>
                <a:cs typeface="Titillium Light" charset="0"/>
              </a:rPr>
              <a:t>Your title</a:t>
            </a:r>
            <a:endParaRPr lang="en-US" sz="2800" dirty="0">
              <a:latin typeface="Arial Rounded MT Bold" panose="020F0704030504030204" pitchFamily="34" charset="0"/>
              <a:ea typeface="Titillium Light" charset="0"/>
              <a:cs typeface="Titillium Light" charset="0"/>
            </a:endParaRPr>
          </a:p>
        </p:txBody>
      </p:sp>
      <p:sp>
        <p:nvSpPr>
          <p:cNvPr id="7" name="TextBox 6"/>
          <p:cNvSpPr txBox="1"/>
          <p:nvPr/>
        </p:nvSpPr>
        <p:spPr>
          <a:xfrm>
            <a:off x="6690494" y="5180463"/>
            <a:ext cx="3710806" cy="984885"/>
          </a:xfrm>
          <a:prstGeom prst="rect">
            <a:avLst/>
          </a:prstGeom>
          <a:noFill/>
        </p:spPr>
        <p:txBody>
          <a:bodyPr wrap="square" lIns="0" tIns="0" rIns="91440" bIns="0" rtlCol="0">
            <a:spAutoFit/>
          </a:bodyPr>
          <a:lstStyle/>
          <a:p>
            <a:pPr marL="171450" indent="-171450">
              <a:lnSpc>
                <a:spcPct val="150000"/>
              </a:lnSpc>
              <a:spcBef>
                <a:spcPts val="1200"/>
              </a:spcBef>
              <a:buFont typeface="Arial" panose="020B0604020202020204" pitchFamily="34" charset="0"/>
              <a:buChar char="•"/>
            </a:pPr>
            <a:r>
              <a:rPr lang="en-US" sz="1200" dirty="0">
                <a:solidFill>
                  <a:schemeClr val="tx1">
                    <a:alpha val="60000"/>
                  </a:schemeClr>
                </a:solidFill>
                <a:latin typeface="Titillium" charset="0"/>
                <a:ea typeface="Titillium" charset="0"/>
                <a:cs typeface="Titillium" charset="0"/>
              </a:rPr>
              <a:t>There are many variations of passages of </a:t>
            </a:r>
            <a:endParaRPr lang="en-US" sz="1200" dirty="0">
              <a:solidFill>
                <a:schemeClr val="tx1">
                  <a:alpha val="60000"/>
                </a:schemeClr>
              </a:solidFill>
              <a:latin typeface="Titillium" charset="0"/>
              <a:ea typeface="Titillium" charset="0"/>
              <a:cs typeface="Titillium" charset="0"/>
            </a:endParaRPr>
          </a:p>
          <a:p>
            <a:pPr marL="171450" indent="-171450">
              <a:lnSpc>
                <a:spcPct val="150000"/>
              </a:lnSpc>
              <a:spcBef>
                <a:spcPts val="1200"/>
              </a:spcBef>
              <a:buFont typeface="Arial" panose="020B0604020202020204" pitchFamily="34" charset="0"/>
              <a:buChar char="•"/>
            </a:pPr>
            <a:r>
              <a:rPr lang="en-US" sz="1200" dirty="0" err="1">
                <a:solidFill>
                  <a:schemeClr val="tx1">
                    <a:alpha val="60000"/>
                  </a:schemeClr>
                </a:solidFill>
                <a:latin typeface="Titillium" charset="0"/>
                <a:ea typeface="Titillium" charset="0"/>
                <a:cs typeface="Titillium" charset="0"/>
              </a:rPr>
              <a:t>Lorem</a:t>
            </a:r>
            <a:r>
              <a:rPr lang="en-US" sz="1200" dirty="0">
                <a:solidFill>
                  <a:schemeClr val="tx1">
                    <a:alpha val="60000"/>
                  </a:schemeClr>
                </a:solidFill>
                <a:latin typeface="Titillium" charset="0"/>
                <a:ea typeface="Titillium" charset="0"/>
                <a:cs typeface="Titillium" charset="0"/>
              </a:rPr>
              <a:t> </a:t>
            </a:r>
            <a:r>
              <a:rPr lang="en-US" sz="1200" dirty="0" err="1">
                <a:solidFill>
                  <a:schemeClr val="tx1">
                    <a:alpha val="60000"/>
                  </a:schemeClr>
                </a:solidFill>
                <a:latin typeface="Titillium" charset="0"/>
                <a:ea typeface="Titillium" charset="0"/>
                <a:cs typeface="Titillium" charset="0"/>
              </a:rPr>
              <a:t>Ipsum</a:t>
            </a:r>
            <a:r>
              <a:rPr lang="en-US" sz="1200" dirty="0">
                <a:solidFill>
                  <a:schemeClr val="tx1">
                    <a:alpha val="60000"/>
                  </a:schemeClr>
                </a:solidFill>
                <a:latin typeface="Titillium" charset="0"/>
                <a:ea typeface="Titillium" charset="0"/>
                <a:cs typeface="Titillium" charset="0"/>
              </a:rPr>
              <a:t> available, but the majority have suffered.</a:t>
            </a:r>
            <a:endParaRPr lang="en-US" sz="1200" dirty="0">
              <a:solidFill>
                <a:schemeClr val="tx1">
                  <a:alpha val="60000"/>
                </a:schemeClr>
              </a:solidFill>
              <a:latin typeface="Titillium" charset="0"/>
              <a:ea typeface="Titillium" charset="0"/>
              <a:cs typeface="Titillium" charset="0"/>
            </a:endParaRPr>
          </a:p>
        </p:txBody>
      </p:sp>
      <p:sp>
        <p:nvSpPr>
          <p:cNvPr id="2" name="文本框 1"/>
          <p:cNvSpPr txBox="1"/>
          <p:nvPr/>
        </p:nvSpPr>
        <p:spPr>
          <a:xfrm>
            <a:off x="6577047" y="2371505"/>
            <a:ext cx="3575038" cy="1446550"/>
          </a:xfrm>
          <a:prstGeom prst="rect">
            <a:avLst/>
          </a:prstGeom>
          <a:noFill/>
        </p:spPr>
        <p:txBody>
          <a:bodyPr wrap="square" rtlCol="0">
            <a:spAutoFit/>
          </a:bodyPr>
          <a:lstStyle/>
          <a:p>
            <a:r>
              <a:rPr lang="en-US" altLang="zh-CN" sz="8800" dirty="0">
                <a:gradFill>
                  <a:gsLst>
                    <a:gs pos="0">
                      <a:schemeClr val="accent1">
                        <a:lumMod val="50000"/>
                      </a:schemeClr>
                    </a:gs>
                    <a:gs pos="100000">
                      <a:srgbClr val="CC0099"/>
                    </a:gs>
                  </a:gsLst>
                  <a:lin ang="2700000" scaled="0"/>
                </a:gradFill>
                <a:latin typeface="Arial Rounded MT Bold" panose="020F0704030504030204" pitchFamily="34" charset="0"/>
              </a:rPr>
              <a:t>03</a:t>
            </a:r>
            <a:endParaRPr lang="zh-CN" altLang="en-US" sz="8800" dirty="0">
              <a:gradFill>
                <a:gsLst>
                  <a:gs pos="0">
                    <a:schemeClr val="accent1">
                      <a:lumMod val="50000"/>
                    </a:schemeClr>
                  </a:gs>
                  <a:gs pos="100000">
                    <a:srgbClr val="CC0099"/>
                  </a:gs>
                </a:gsLst>
                <a:lin ang="2700000" scaled="0"/>
              </a:gradFill>
              <a:latin typeface="Arial Rounded MT Bold" panose="020F0704030504030204" pitchFamily="34" charset="0"/>
            </a:endParaRPr>
          </a:p>
        </p:txBody>
      </p:sp>
      <p:sp>
        <p:nvSpPr>
          <p:cNvPr id="9"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10"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色彩绚丽的, 彩色&#10;&#10;描述已自动生成"/>
          <p:cNvPicPr>
            <a:picLocks noGrp="1" noChangeAspect="1"/>
          </p:cNvPicPr>
          <p:nvPr>
            <p:ph type="pic" sz="quarter" idx="13"/>
          </p:nvPr>
        </p:nvPicPr>
        <p:blipFill>
          <a:blip r:embed="rId1"/>
          <a:srcRect l="8557" r="8557"/>
          <a:stretch>
            <a:fillRect/>
          </a:stretch>
        </p:blipFill>
        <p:spPr/>
      </p:pic>
      <p:sp>
        <p:nvSpPr>
          <p:cNvPr id="8" name="TextBox 7"/>
          <p:cNvSpPr txBox="1"/>
          <p:nvPr/>
        </p:nvSpPr>
        <p:spPr>
          <a:xfrm>
            <a:off x="1790700" y="2789523"/>
            <a:ext cx="5735288" cy="1292662"/>
          </a:xfrm>
          <a:prstGeom prst="rect">
            <a:avLst/>
          </a:prstGeom>
          <a:noFill/>
        </p:spPr>
        <p:txBody>
          <a:bodyPr wrap="none" lIns="0" tIns="0" rIns="0" bIns="0" rtlCol="0">
            <a:spAutoFit/>
          </a:bodyPr>
          <a:lstStyle/>
          <a:p>
            <a:r>
              <a:rPr lang="en-US" sz="2800" dirty="0">
                <a:latin typeface="Arial Rounded MT Bold" panose="020F0704030504030204" pitchFamily="34" charset="0"/>
                <a:ea typeface="Titillium Light" charset="0"/>
                <a:cs typeface="Titillium Light" charset="0"/>
              </a:rPr>
              <a:t>If you’re not </a:t>
            </a:r>
            <a:r>
              <a:rPr lang="en-US" sz="2800" dirty="0">
                <a:solidFill>
                  <a:schemeClr val="bg1"/>
                </a:solidFill>
                <a:latin typeface="Arial Rounded MT Bold" panose="020F0704030504030204" pitchFamily="34" charset="0"/>
                <a:ea typeface="Titillium Light" charset="0"/>
                <a:cs typeface="Titillium Light" charset="0"/>
              </a:rPr>
              <a:t>having fun with what</a:t>
            </a:r>
            <a:endParaRPr lang="en-US" sz="2800" dirty="0">
              <a:solidFill>
                <a:schemeClr val="bg1"/>
              </a:solidFill>
              <a:latin typeface="Arial Rounded MT Bold" panose="020F0704030504030204" pitchFamily="34" charset="0"/>
              <a:ea typeface="Titillium Light" charset="0"/>
              <a:cs typeface="Titillium Light" charset="0"/>
            </a:endParaRPr>
          </a:p>
          <a:p>
            <a:r>
              <a:rPr lang="en-US" sz="2800" dirty="0">
                <a:latin typeface="Arial Rounded MT Bold" panose="020F0704030504030204" pitchFamily="34" charset="0"/>
                <a:ea typeface="Titillium Light" charset="0"/>
                <a:cs typeface="Titillium Light" charset="0"/>
              </a:rPr>
              <a:t>you’re </a:t>
            </a:r>
            <a:r>
              <a:rPr lang="en-US" sz="2800" dirty="0">
                <a:solidFill>
                  <a:schemeClr val="tx1">
                    <a:lumMod val="50000"/>
                    <a:lumOff val="50000"/>
                  </a:schemeClr>
                </a:solidFill>
                <a:latin typeface="Arial Rounded MT Bold" panose="020F0704030504030204" pitchFamily="34" charset="0"/>
                <a:ea typeface="Titillium Light" charset="0"/>
                <a:cs typeface="Titillium Light" charset="0"/>
              </a:rPr>
              <a:t>doing </a:t>
            </a:r>
            <a:r>
              <a:rPr lang="en-US" sz="2800" dirty="0">
                <a:solidFill>
                  <a:schemeClr val="bg1"/>
                </a:solidFill>
                <a:latin typeface="Arial Rounded MT Bold" panose="020F0704030504030204" pitchFamily="34" charset="0"/>
                <a:ea typeface="Titillium Light" charset="0"/>
                <a:cs typeface="Titillium Light" charset="0"/>
              </a:rPr>
              <a:t>then you’re doing it</a:t>
            </a:r>
            <a:endParaRPr lang="en-US" sz="2800" dirty="0">
              <a:solidFill>
                <a:schemeClr val="bg1"/>
              </a:solidFill>
              <a:latin typeface="Arial Rounded MT Bold" panose="020F0704030504030204" pitchFamily="34" charset="0"/>
              <a:ea typeface="Titillium Light" charset="0"/>
              <a:cs typeface="Titillium Light" charset="0"/>
            </a:endParaRPr>
          </a:p>
          <a:p>
            <a:r>
              <a:rPr lang="en-US" sz="2800" dirty="0">
                <a:latin typeface="Arial Rounded MT Bold" panose="020F0704030504030204" pitchFamily="34" charset="0"/>
                <a:ea typeface="Titillium Light" charset="0"/>
                <a:cs typeface="Titillium Light" charset="0"/>
              </a:rPr>
              <a:t>Wrong.</a:t>
            </a:r>
            <a:endParaRPr lang="en-US" sz="2800" dirty="0">
              <a:latin typeface="Arial Rounded MT Bold" panose="020F0704030504030204" pitchFamily="34" charset="0"/>
              <a:ea typeface="Titillium Light" charset="0"/>
              <a:cs typeface="Titillium Light" charset="0"/>
            </a:endParaRPr>
          </a:p>
        </p:txBody>
      </p:sp>
      <p:cxnSp>
        <p:nvCxnSpPr>
          <p:cNvPr id="9" name="Straight Connector 8"/>
          <p:cNvCxnSpPr/>
          <p:nvPr/>
        </p:nvCxnSpPr>
        <p:spPr>
          <a:xfrm>
            <a:off x="1790700" y="4591957"/>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90700" y="4846851"/>
            <a:ext cx="2933700" cy="123111"/>
          </a:xfrm>
          <a:prstGeom prst="rect">
            <a:avLst/>
          </a:prstGeom>
          <a:noFill/>
        </p:spPr>
        <p:txBody>
          <a:bodyPr wrap="square" lIns="0" tIns="0" rIns="0" bIns="0" rtlCol="0">
            <a:spAutoFit/>
          </a:bodyPr>
          <a:lstStyle/>
          <a:p>
            <a:pPr>
              <a:lnSpc>
                <a:spcPct val="80000"/>
              </a:lnSpc>
            </a:pPr>
            <a:r>
              <a:rPr lang="en-US" sz="1000" spc="200" dirty="0">
                <a:latin typeface="Arial Rounded MT Bold" panose="020F0704030504030204" pitchFamily="34" charset="0"/>
                <a:ea typeface="Titillium" charset="0"/>
                <a:cs typeface="Titillium" charset="0"/>
              </a:rPr>
              <a:t>FOCUS ON THE WHY?</a:t>
            </a:r>
            <a:endParaRPr lang="en-US" sz="1000" spc="200" dirty="0">
              <a:latin typeface="Arial Rounded MT Bold" panose="020F0704030504030204" pitchFamily="34" charset="0"/>
              <a:ea typeface="Titillium" charset="0"/>
              <a:cs typeface="Titillium" charset="0"/>
            </a:endParaRPr>
          </a:p>
        </p:txBody>
      </p:sp>
      <p:sp>
        <p:nvSpPr>
          <p:cNvPr id="6"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7"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3"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
        <p:nvSpPr>
          <p:cNvPr id="4" name="Title 1"/>
          <p:cNvSpPr txBox="1"/>
          <p:nvPr/>
        </p:nvSpPr>
        <p:spPr>
          <a:xfrm>
            <a:off x="1790700" y="1042859"/>
            <a:ext cx="8610600"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Rounded MT Bold" panose="020F0704030504030204" pitchFamily="34" charset="0"/>
              </a:rPr>
              <a:t>Service number Slide</a:t>
            </a:r>
            <a:endParaRPr lang="en-US" dirty="0">
              <a:latin typeface="Arial Rounded MT Bold" panose="020F0704030504030204" pitchFamily="34" charset="0"/>
            </a:endParaRPr>
          </a:p>
        </p:txBody>
      </p:sp>
      <p:grpSp>
        <p:nvGrpSpPr>
          <p:cNvPr id="5" name="Group 19"/>
          <p:cNvGrpSpPr/>
          <p:nvPr/>
        </p:nvGrpSpPr>
        <p:grpSpPr>
          <a:xfrm>
            <a:off x="1790700" y="2509169"/>
            <a:ext cx="2678334" cy="919831"/>
            <a:chOff x="1790700" y="2395895"/>
            <a:chExt cx="2678334" cy="919831"/>
          </a:xfrm>
        </p:grpSpPr>
        <p:sp>
          <p:nvSpPr>
            <p:cNvPr id="6" name="TextBox 2"/>
            <p:cNvSpPr txBox="1"/>
            <p:nvPr/>
          </p:nvSpPr>
          <p:spPr>
            <a:xfrm>
              <a:off x="2714662" y="2395895"/>
              <a:ext cx="1754372" cy="150939"/>
            </a:xfrm>
            <a:prstGeom prst="rect">
              <a:avLst/>
            </a:prstGeom>
            <a:noFill/>
          </p:spPr>
          <p:txBody>
            <a:bodyPr wrap="square" lIns="0" tIns="0" rIns="0" bIns="0" rtlCol="0">
              <a:spAutoFit/>
            </a:bodyPr>
            <a:lstStyle/>
            <a:p>
              <a:pPr>
                <a:lnSpc>
                  <a:spcPct val="80000"/>
                </a:lnSpc>
              </a:pPr>
              <a:r>
                <a:rPr lang="en-US" sz="1200" b="1" spc="200" dirty="0">
                  <a:latin typeface="Abadi" panose="020B0604020104020204" pitchFamily="34" charset="0"/>
                  <a:ea typeface="Titillium" charset="0"/>
                  <a:cs typeface="Titillium" charset="0"/>
                </a:rPr>
                <a:t>YOUR TITLE HERE</a:t>
              </a:r>
              <a:endParaRPr lang="en-US" sz="1200" b="1" spc="200" dirty="0">
                <a:latin typeface="Abadi" panose="020B0604020104020204" pitchFamily="34" charset="0"/>
                <a:ea typeface="Titillium" charset="0"/>
                <a:cs typeface="Titillium" charset="0"/>
              </a:endParaRPr>
            </a:p>
          </p:txBody>
        </p:sp>
        <p:sp>
          <p:nvSpPr>
            <p:cNvPr id="7" name="TextBox 3"/>
            <p:cNvSpPr txBox="1"/>
            <p:nvPr/>
          </p:nvSpPr>
          <p:spPr>
            <a:xfrm>
              <a:off x="2714662" y="2650929"/>
              <a:ext cx="1754372" cy="664797"/>
            </a:xfrm>
            <a:prstGeom prst="rect">
              <a:avLst/>
            </a:prstGeom>
            <a:noFill/>
          </p:spPr>
          <p:txBody>
            <a:bodyPr wrap="square" lIns="0" tIns="0" rIns="91440" bIns="0" rtlCol="0">
              <a:spAutoFit/>
            </a:bodyPr>
            <a:lstStyle/>
            <a:p>
              <a:pP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imsum</a:t>
              </a:r>
              <a:r>
                <a:rPr lang="en-US" sz="1200" dirty="0">
                  <a:solidFill>
                    <a:schemeClr val="tx1">
                      <a:alpha val="60000"/>
                    </a:schemeClr>
                  </a:solidFill>
                  <a:latin typeface="Abadi" panose="020B0604020104020204" pitchFamily="34" charset="0"/>
                  <a:ea typeface="Titillium" charset="0"/>
                  <a:cs typeface="Titillium" charset="0"/>
                </a:rPr>
                <a:t> text.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8" name="TextBox 25"/>
            <p:cNvSpPr txBox="1"/>
            <p:nvPr/>
          </p:nvSpPr>
          <p:spPr>
            <a:xfrm>
              <a:off x="1790700" y="2395895"/>
              <a:ext cx="778329" cy="452688"/>
            </a:xfrm>
            <a:prstGeom prst="rect">
              <a:avLst/>
            </a:prstGeom>
            <a:noFill/>
          </p:spPr>
          <p:txBody>
            <a:bodyPr wrap="square" lIns="0" tIns="0" rIns="0" bIns="0" rtlCol="0">
              <a:spAutoFit/>
            </a:bodyPr>
            <a:lstStyle/>
            <a:p>
              <a:pPr>
                <a:lnSpc>
                  <a:spcPct val="80000"/>
                </a:lnSpc>
              </a:pPr>
              <a:r>
                <a:rPr lang="en-US" sz="3600">
                  <a:latin typeface="Abadi" panose="020B0604020104020204" pitchFamily="34" charset="0"/>
                  <a:ea typeface="Titillium Light" charset="0"/>
                  <a:cs typeface="Titillium Light" charset="0"/>
                </a:rPr>
                <a:t>01</a:t>
              </a:r>
              <a:endParaRPr lang="en-US" sz="3600" dirty="0">
                <a:latin typeface="Abadi" panose="020B0604020104020204" pitchFamily="34" charset="0"/>
                <a:ea typeface="Titillium Light" charset="0"/>
                <a:cs typeface="Titillium Light" charset="0"/>
              </a:endParaRPr>
            </a:p>
          </p:txBody>
        </p:sp>
        <p:cxnSp>
          <p:nvCxnSpPr>
            <p:cNvPr id="9" name="Straight Connector 26"/>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10" name="Group 31"/>
          <p:cNvGrpSpPr/>
          <p:nvPr/>
        </p:nvGrpSpPr>
        <p:grpSpPr>
          <a:xfrm>
            <a:off x="4756833" y="2509169"/>
            <a:ext cx="2678334" cy="919831"/>
            <a:chOff x="1790700" y="2395895"/>
            <a:chExt cx="2678334" cy="919831"/>
          </a:xfrm>
        </p:grpSpPr>
        <p:sp>
          <p:nvSpPr>
            <p:cNvPr id="11" name="TextBox 32"/>
            <p:cNvSpPr txBox="1"/>
            <p:nvPr/>
          </p:nvSpPr>
          <p:spPr>
            <a:xfrm>
              <a:off x="2714662" y="2395895"/>
              <a:ext cx="1754372" cy="150939"/>
            </a:xfrm>
            <a:prstGeom prst="rect">
              <a:avLst/>
            </a:prstGeom>
            <a:noFill/>
          </p:spPr>
          <p:txBody>
            <a:bodyPr wrap="square" lIns="0" tIns="0" rIns="0" bIns="0" rtlCol="0">
              <a:spAutoFit/>
            </a:bodyPr>
            <a:lstStyle/>
            <a:p>
              <a:pPr>
                <a:lnSpc>
                  <a:spcPct val="80000"/>
                </a:lnSpc>
              </a:pPr>
              <a:r>
                <a:rPr lang="en-US" sz="1200" b="1" spc="200" dirty="0">
                  <a:latin typeface="Abadi" panose="020B0604020104020204" pitchFamily="34" charset="0"/>
                  <a:ea typeface="Titillium" charset="0"/>
                  <a:cs typeface="Titillium" charset="0"/>
                </a:rPr>
                <a:t>YOUR TITLE HERE</a:t>
              </a:r>
              <a:endParaRPr lang="en-US" sz="1200" b="1" spc="200" dirty="0">
                <a:latin typeface="Abadi" panose="020B0604020104020204" pitchFamily="34" charset="0"/>
                <a:ea typeface="Titillium" charset="0"/>
                <a:cs typeface="Titillium" charset="0"/>
              </a:endParaRPr>
            </a:p>
          </p:txBody>
        </p:sp>
        <p:sp>
          <p:nvSpPr>
            <p:cNvPr id="12" name="TextBox 33"/>
            <p:cNvSpPr txBox="1"/>
            <p:nvPr/>
          </p:nvSpPr>
          <p:spPr>
            <a:xfrm>
              <a:off x="2714662" y="2650929"/>
              <a:ext cx="1754372" cy="664797"/>
            </a:xfrm>
            <a:prstGeom prst="rect">
              <a:avLst/>
            </a:prstGeom>
            <a:noFill/>
          </p:spPr>
          <p:txBody>
            <a:bodyPr wrap="square" lIns="0" tIns="0" rIns="91440" bIns="0" rtlCol="0">
              <a:spAutoFit/>
            </a:bodyPr>
            <a:lstStyle/>
            <a:p>
              <a:pP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imsum</a:t>
              </a:r>
              <a:r>
                <a:rPr lang="en-US" sz="1200" dirty="0">
                  <a:solidFill>
                    <a:schemeClr val="tx1">
                      <a:alpha val="60000"/>
                    </a:schemeClr>
                  </a:solidFill>
                  <a:latin typeface="Abadi" panose="020B0604020104020204" pitchFamily="34" charset="0"/>
                  <a:ea typeface="Titillium" charset="0"/>
                  <a:cs typeface="Titillium" charset="0"/>
                </a:rPr>
                <a:t> text.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13" name="TextBox 34"/>
            <p:cNvSpPr txBox="1"/>
            <p:nvPr/>
          </p:nvSpPr>
          <p:spPr>
            <a:xfrm>
              <a:off x="1790700" y="2395895"/>
              <a:ext cx="778329" cy="452688"/>
            </a:xfrm>
            <a:prstGeom prst="rect">
              <a:avLst/>
            </a:prstGeom>
            <a:noFill/>
          </p:spPr>
          <p:txBody>
            <a:bodyPr wrap="square" lIns="0" tIns="0" rIns="0" bIns="0" rtlCol="0">
              <a:spAutoFit/>
            </a:bodyPr>
            <a:lstStyle/>
            <a:p>
              <a:pPr>
                <a:lnSpc>
                  <a:spcPct val="80000"/>
                </a:lnSpc>
              </a:pPr>
              <a:r>
                <a:rPr lang="en-US" sz="3600" dirty="0">
                  <a:latin typeface="Abadi" panose="020B0604020104020204" pitchFamily="34" charset="0"/>
                  <a:ea typeface="Titillium Light" charset="0"/>
                  <a:cs typeface="Titillium Light" charset="0"/>
                </a:rPr>
                <a:t>02</a:t>
              </a:r>
              <a:endParaRPr lang="en-US" sz="3600" dirty="0">
                <a:latin typeface="Abadi" panose="020B0604020104020204" pitchFamily="34" charset="0"/>
                <a:ea typeface="Titillium Light" charset="0"/>
                <a:cs typeface="Titillium Light" charset="0"/>
              </a:endParaRPr>
            </a:p>
          </p:txBody>
        </p:sp>
        <p:cxnSp>
          <p:nvCxnSpPr>
            <p:cNvPr id="14" name="Straight Connector 3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15" name="Group 36"/>
          <p:cNvGrpSpPr/>
          <p:nvPr/>
        </p:nvGrpSpPr>
        <p:grpSpPr>
          <a:xfrm>
            <a:off x="7722966" y="2509169"/>
            <a:ext cx="2678334" cy="919831"/>
            <a:chOff x="1790700" y="2395895"/>
            <a:chExt cx="2678334" cy="919831"/>
          </a:xfrm>
        </p:grpSpPr>
        <p:sp>
          <p:nvSpPr>
            <p:cNvPr id="16" name="TextBox 37"/>
            <p:cNvSpPr txBox="1"/>
            <p:nvPr/>
          </p:nvSpPr>
          <p:spPr>
            <a:xfrm>
              <a:off x="2714662" y="2395895"/>
              <a:ext cx="1754372" cy="150939"/>
            </a:xfrm>
            <a:prstGeom prst="rect">
              <a:avLst/>
            </a:prstGeom>
            <a:noFill/>
          </p:spPr>
          <p:txBody>
            <a:bodyPr wrap="square" lIns="0" tIns="0" rIns="0" bIns="0" rtlCol="0">
              <a:spAutoFit/>
            </a:bodyPr>
            <a:lstStyle/>
            <a:p>
              <a:pPr>
                <a:lnSpc>
                  <a:spcPct val="80000"/>
                </a:lnSpc>
              </a:pPr>
              <a:r>
                <a:rPr lang="en-US" sz="1200" b="1" spc="200" dirty="0">
                  <a:latin typeface="Abadi" panose="020B0604020104020204" pitchFamily="34" charset="0"/>
                  <a:ea typeface="Titillium" charset="0"/>
                  <a:cs typeface="Titillium" charset="0"/>
                </a:rPr>
                <a:t>YOUR TITLE HERE</a:t>
              </a:r>
              <a:endParaRPr lang="en-US" sz="1200" b="1" spc="200" dirty="0">
                <a:latin typeface="Abadi" panose="020B0604020104020204" pitchFamily="34" charset="0"/>
                <a:ea typeface="Titillium" charset="0"/>
                <a:cs typeface="Titillium" charset="0"/>
              </a:endParaRPr>
            </a:p>
          </p:txBody>
        </p:sp>
        <p:sp>
          <p:nvSpPr>
            <p:cNvPr id="17" name="TextBox 38"/>
            <p:cNvSpPr txBox="1"/>
            <p:nvPr/>
          </p:nvSpPr>
          <p:spPr>
            <a:xfrm>
              <a:off x="2714662" y="2650929"/>
              <a:ext cx="1754372" cy="664797"/>
            </a:xfrm>
            <a:prstGeom prst="rect">
              <a:avLst/>
            </a:prstGeom>
            <a:noFill/>
          </p:spPr>
          <p:txBody>
            <a:bodyPr wrap="square" lIns="0" tIns="0" rIns="91440" bIns="0" rtlCol="0">
              <a:spAutoFit/>
            </a:bodyPr>
            <a:lstStyle/>
            <a:p>
              <a:pP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imsum</a:t>
              </a:r>
              <a:r>
                <a:rPr lang="en-US" sz="1200" dirty="0">
                  <a:solidFill>
                    <a:schemeClr val="tx1">
                      <a:alpha val="60000"/>
                    </a:schemeClr>
                  </a:solidFill>
                  <a:latin typeface="Abadi" panose="020B0604020104020204" pitchFamily="34" charset="0"/>
                  <a:ea typeface="Titillium" charset="0"/>
                  <a:cs typeface="Titillium" charset="0"/>
                </a:rPr>
                <a:t> text.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18" name="TextBox 39"/>
            <p:cNvSpPr txBox="1"/>
            <p:nvPr/>
          </p:nvSpPr>
          <p:spPr>
            <a:xfrm>
              <a:off x="1790700" y="2395895"/>
              <a:ext cx="778329" cy="452688"/>
            </a:xfrm>
            <a:prstGeom prst="rect">
              <a:avLst/>
            </a:prstGeom>
            <a:noFill/>
          </p:spPr>
          <p:txBody>
            <a:bodyPr wrap="square" lIns="0" tIns="0" rIns="0" bIns="0" rtlCol="0">
              <a:spAutoFit/>
            </a:bodyPr>
            <a:lstStyle/>
            <a:p>
              <a:pPr>
                <a:lnSpc>
                  <a:spcPct val="80000"/>
                </a:lnSpc>
              </a:pPr>
              <a:r>
                <a:rPr lang="en-US" sz="3600" dirty="0">
                  <a:latin typeface="Abadi" panose="020B0604020104020204" pitchFamily="34" charset="0"/>
                  <a:ea typeface="Titillium Light" charset="0"/>
                  <a:cs typeface="Titillium Light" charset="0"/>
                </a:rPr>
                <a:t>03</a:t>
              </a:r>
              <a:endParaRPr lang="en-US" sz="3600" dirty="0">
                <a:latin typeface="Abadi" panose="020B0604020104020204" pitchFamily="34" charset="0"/>
                <a:ea typeface="Titillium Light" charset="0"/>
                <a:cs typeface="Titillium Light" charset="0"/>
              </a:endParaRPr>
            </a:p>
          </p:txBody>
        </p:sp>
        <p:cxnSp>
          <p:nvCxnSpPr>
            <p:cNvPr id="19" name="Straight Connector 4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20" name="Group 41"/>
          <p:cNvGrpSpPr/>
          <p:nvPr/>
        </p:nvGrpSpPr>
        <p:grpSpPr>
          <a:xfrm>
            <a:off x="1790700" y="4196454"/>
            <a:ext cx="2678334" cy="919831"/>
            <a:chOff x="1790700" y="2395895"/>
            <a:chExt cx="2678334" cy="919831"/>
          </a:xfrm>
        </p:grpSpPr>
        <p:sp>
          <p:nvSpPr>
            <p:cNvPr id="21" name="TextBox 42"/>
            <p:cNvSpPr txBox="1"/>
            <p:nvPr/>
          </p:nvSpPr>
          <p:spPr>
            <a:xfrm>
              <a:off x="2714662" y="2395895"/>
              <a:ext cx="1754372" cy="150939"/>
            </a:xfrm>
            <a:prstGeom prst="rect">
              <a:avLst/>
            </a:prstGeom>
            <a:noFill/>
          </p:spPr>
          <p:txBody>
            <a:bodyPr wrap="square" lIns="0" tIns="0" rIns="0" bIns="0" rtlCol="0">
              <a:spAutoFit/>
            </a:bodyPr>
            <a:lstStyle/>
            <a:p>
              <a:pPr>
                <a:lnSpc>
                  <a:spcPct val="80000"/>
                </a:lnSpc>
              </a:pPr>
              <a:r>
                <a:rPr lang="en-US" sz="1200" b="1" spc="200" dirty="0">
                  <a:latin typeface="Abadi" panose="020B0604020104020204" pitchFamily="34" charset="0"/>
                  <a:ea typeface="Titillium" charset="0"/>
                  <a:cs typeface="Titillium" charset="0"/>
                </a:rPr>
                <a:t>YOUR TITLE HERE</a:t>
              </a:r>
              <a:endParaRPr lang="en-US" sz="1200" b="1" spc="200" dirty="0">
                <a:latin typeface="Abadi" panose="020B0604020104020204" pitchFamily="34" charset="0"/>
                <a:ea typeface="Titillium" charset="0"/>
                <a:cs typeface="Titillium" charset="0"/>
              </a:endParaRPr>
            </a:p>
          </p:txBody>
        </p:sp>
        <p:sp>
          <p:nvSpPr>
            <p:cNvPr id="22" name="TextBox 43"/>
            <p:cNvSpPr txBox="1"/>
            <p:nvPr/>
          </p:nvSpPr>
          <p:spPr>
            <a:xfrm>
              <a:off x="2714662" y="2650929"/>
              <a:ext cx="1754372" cy="664797"/>
            </a:xfrm>
            <a:prstGeom prst="rect">
              <a:avLst/>
            </a:prstGeom>
            <a:noFill/>
          </p:spPr>
          <p:txBody>
            <a:bodyPr wrap="square" lIns="0" tIns="0" rIns="91440" bIns="0" rtlCol="0">
              <a:spAutoFit/>
            </a:bodyPr>
            <a:lstStyle/>
            <a:p>
              <a:pP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imsum</a:t>
              </a:r>
              <a:r>
                <a:rPr lang="en-US" sz="1200" dirty="0">
                  <a:solidFill>
                    <a:schemeClr val="tx1">
                      <a:alpha val="60000"/>
                    </a:schemeClr>
                  </a:solidFill>
                  <a:latin typeface="Abadi" panose="020B0604020104020204" pitchFamily="34" charset="0"/>
                  <a:ea typeface="Titillium" charset="0"/>
                  <a:cs typeface="Titillium" charset="0"/>
                </a:rPr>
                <a:t> text.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23" name="TextBox 44"/>
            <p:cNvSpPr txBox="1"/>
            <p:nvPr/>
          </p:nvSpPr>
          <p:spPr>
            <a:xfrm>
              <a:off x="1790700" y="2395895"/>
              <a:ext cx="778329" cy="452688"/>
            </a:xfrm>
            <a:prstGeom prst="rect">
              <a:avLst/>
            </a:prstGeom>
            <a:noFill/>
          </p:spPr>
          <p:txBody>
            <a:bodyPr wrap="square" lIns="0" tIns="0" rIns="0" bIns="0" rtlCol="0">
              <a:spAutoFit/>
            </a:bodyPr>
            <a:lstStyle/>
            <a:p>
              <a:pPr>
                <a:lnSpc>
                  <a:spcPct val="80000"/>
                </a:lnSpc>
              </a:pPr>
              <a:r>
                <a:rPr lang="en-US" sz="3600" dirty="0">
                  <a:latin typeface="Abadi" panose="020B0604020104020204" pitchFamily="34" charset="0"/>
                  <a:ea typeface="Titillium Light" charset="0"/>
                  <a:cs typeface="Titillium Light" charset="0"/>
                </a:rPr>
                <a:t>04</a:t>
              </a:r>
              <a:endParaRPr lang="en-US" sz="3600" dirty="0">
                <a:latin typeface="Abadi" panose="020B0604020104020204" pitchFamily="34" charset="0"/>
                <a:ea typeface="Titillium Light" charset="0"/>
                <a:cs typeface="Titillium Light" charset="0"/>
              </a:endParaRPr>
            </a:p>
          </p:txBody>
        </p:sp>
        <p:cxnSp>
          <p:nvCxnSpPr>
            <p:cNvPr id="24" name="Straight Connector 4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25" name="Group 46"/>
          <p:cNvGrpSpPr/>
          <p:nvPr/>
        </p:nvGrpSpPr>
        <p:grpSpPr>
          <a:xfrm>
            <a:off x="4756833" y="4196454"/>
            <a:ext cx="2678334" cy="919831"/>
            <a:chOff x="1790700" y="2395895"/>
            <a:chExt cx="2678334" cy="919831"/>
          </a:xfrm>
        </p:grpSpPr>
        <p:sp>
          <p:nvSpPr>
            <p:cNvPr id="26" name="TextBox 47"/>
            <p:cNvSpPr txBox="1"/>
            <p:nvPr/>
          </p:nvSpPr>
          <p:spPr>
            <a:xfrm>
              <a:off x="2714662" y="2395895"/>
              <a:ext cx="1754372" cy="150939"/>
            </a:xfrm>
            <a:prstGeom prst="rect">
              <a:avLst/>
            </a:prstGeom>
            <a:noFill/>
          </p:spPr>
          <p:txBody>
            <a:bodyPr wrap="square" lIns="0" tIns="0" rIns="0" bIns="0" rtlCol="0">
              <a:spAutoFit/>
            </a:bodyPr>
            <a:lstStyle/>
            <a:p>
              <a:pPr>
                <a:lnSpc>
                  <a:spcPct val="80000"/>
                </a:lnSpc>
              </a:pPr>
              <a:r>
                <a:rPr lang="en-US" sz="1200" b="1" spc="200" dirty="0">
                  <a:latin typeface="Abadi" panose="020B0604020104020204" pitchFamily="34" charset="0"/>
                  <a:ea typeface="Titillium" charset="0"/>
                  <a:cs typeface="Titillium" charset="0"/>
                </a:rPr>
                <a:t>YOUR TITLE HERE</a:t>
              </a:r>
              <a:endParaRPr lang="en-US" sz="1200" b="1" spc="200" dirty="0">
                <a:latin typeface="Abadi" panose="020B0604020104020204" pitchFamily="34" charset="0"/>
                <a:ea typeface="Titillium" charset="0"/>
                <a:cs typeface="Titillium" charset="0"/>
              </a:endParaRPr>
            </a:p>
          </p:txBody>
        </p:sp>
        <p:sp>
          <p:nvSpPr>
            <p:cNvPr id="27" name="TextBox 48"/>
            <p:cNvSpPr txBox="1"/>
            <p:nvPr/>
          </p:nvSpPr>
          <p:spPr>
            <a:xfrm>
              <a:off x="2714662" y="2650929"/>
              <a:ext cx="1754372" cy="664797"/>
            </a:xfrm>
            <a:prstGeom prst="rect">
              <a:avLst/>
            </a:prstGeom>
            <a:noFill/>
          </p:spPr>
          <p:txBody>
            <a:bodyPr wrap="square" lIns="0" tIns="0" rIns="91440" bIns="0" rtlCol="0">
              <a:spAutoFit/>
            </a:bodyPr>
            <a:lstStyle/>
            <a:p>
              <a:pP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imsum</a:t>
              </a:r>
              <a:r>
                <a:rPr lang="en-US" sz="1200" dirty="0">
                  <a:solidFill>
                    <a:schemeClr val="tx1">
                      <a:alpha val="60000"/>
                    </a:schemeClr>
                  </a:solidFill>
                  <a:latin typeface="Abadi" panose="020B0604020104020204" pitchFamily="34" charset="0"/>
                  <a:ea typeface="Titillium" charset="0"/>
                  <a:cs typeface="Titillium" charset="0"/>
                </a:rPr>
                <a:t> text.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28" name="TextBox 49"/>
            <p:cNvSpPr txBox="1"/>
            <p:nvPr/>
          </p:nvSpPr>
          <p:spPr>
            <a:xfrm>
              <a:off x="1790700" y="2395895"/>
              <a:ext cx="778329" cy="452688"/>
            </a:xfrm>
            <a:prstGeom prst="rect">
              <a:avLst/>
            </a:prstGeom>
            <a:noFill/>
          </p:spPr>
          <p:txBody>
            <a:bodyPr wrap="square" lIns="0" tIns="0" rIns="0" bIns="0" rtlCol="0">
              <a:spAutoFit/>
            </a:bodyPr>
            <a:lstStyle/>
            <a:p>
              <a:pPr>
                <a:lnSpc>
                  <a:spcPct val="80000"/>
                </a:lnSpc>
              </a:pPr>
              <a:r>
                <a:rPr lang="en-US" sz="3600" dirty="0">
                  <a:latin typeface="Abadi" panose="020B0604020104020204" pitchFamily="34" charset="0"/>
                  <a:ea typeface="Titillium Light" charset="0"/>
                  <a:cs typeface="Titillium Light" charset="0"/>
                </a:rPr>
                <a:t>05</a:t>
              </a:r>
              <a:endParaRPr lang="en-US" sz="3600" dirty="0">
                <a:latin typeface="Abadi" panose="020B0604020104020204" pitchFamily="34" charset="0"/>
                <a:ea typeface="Titillium Light" charset="0"/>
                <a:cs typeface="Titillium Light" charset="0"/>
              </a:endParaRPr>
            </a:p>
          </p:txBody>
        </p:sp>
        <p:cxnSp>
          <p:nvCxnSpPr>
            <p:cNvPr id="29" name="Straight Connector 5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0" name="Group 51"/>
          <p:cNvGrpSpPr/>
          <p:nvPr/>
        </p:nvGrpSpPr>
        <p:grpSpPr>
          <a:xfrm>
            <a:off x="7722966" y="4196454"/>
            <a:ext cx="2678334" cy="919831"/>
            <a:chOff x="1790700" y="2395895"/>
            <a:chExt cx="2678334" cy="919831"/>
          </a:xfrm>
        </p:grpSpPr>
        <p:sp>
          <p:nvSpPr>
            <p:cNvPr id="31" name="TextBox 52"/>
            <p:cNvSpPr txBox="1"/>
            <p:nvPr/>
          </p:nvSpPr>
          <p:spPr>
            <a:xfrm>
              <a:off x="2714662" y="2395895"/>
              <a:ext cx="1754372" cy="150939"/>
            </a:xfrm>
            <a:prstGeom prst="rect">
              <a:avLst/>
            </a:prstGeom>
            <a:noFill/>
          </p:spPr>
          <p:txBody>
            <a:bodyPr wrap="square" lIns="0" tIns="0" rIns="0" bIns="0" rtlCol="0">
              <a:spAutoFit/>
            </a:bodyPr>
            <a:lstStyle/>
            <a:p>
              <a:pPr>
                <a:lnSpc>
                  <a:spcPct val="80000"/>
                </a:lnSpc>
              </a:pPr>
              <a:r>
                <a:rPr lang="en-US" sz="1200" b="1" spc="200" dirty="0">
                  <a:latin typeface="Abadi" panose="020B0604020104020204" pitchFamily="34" charset="0"/>
                  <a:ea typeface="Titillium" charset="0"/>
                  <a:cs typeface="Titillium" charset="0"/>
                </a:rPr>
                <a:t>YOUR TITLE HERE</a:t>
              </a:r>
              <a:endParaRPr lang="en-US" sz="1200" b="1" spc="200" dirty="0">
                <a:latin typeface="Abadi" panose="020B0604020104020204" pitchFamily="34" charset="0"/>
                <a:ea typeface="Titillium" charset="0"/>
                <a:cs typeface="Titillium" charset="0"/>
              </a:endParaRPr>
            </a:p>
          </p:txBody>
        </p:sp>
        <p:sp>
          <p:nvSpPr>
            <p:cNvPr id="32" name="TextBox 53"/>
            <p:cNvSpPr txBox="1"/>
            <p:nvPr/>
          </p:nvSpPr>
          <p:spPr>
            <a:xfrm>
              <a:off x="2714662" y="2650929"/>
              <a:ext cx="1754372" cy="664797"/>
            </a:xfrm>
            <a:prstGeom prst="rect">
              <a:avLst/>
            </a:prstGeom>
            <a:noFill/>
          </p:spPr>
          <p:txBody>
            <a:bodyPr wrap="square" lIns="0" tIns="0" rIns="91440" bIns="0" rtlCol="0">
              <a:spAutoFit/>
            </a:bodyPr>
            <a:lstStyle/>
            <a:p>
              <a:pPr>
                <a:lnSpc>
                  <a:spcPct val="12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imsum</a:t>
              </a:r>
              <a:r>
                <a:rPr lang="en-US" sz="1200" dirty="0">
                  <a:solidFill>
                    <a:schemeClr val="tx1">
                      <a:alpha val="60000"/>
                    </a:schemeClr>
                  </a:solidFill>
                  <a:latin typeface="Abadi" panose="020B0604020104020204" pitchFamily="34" charset="0"/>
                  <a:ea typeface="Titillium" charset="0"/>
                  <a:cs typeface="Titillium" charset="0"/>
                </a:rPr>
                <a:t> text.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33" name="TextBox 54"/>
            <p:cNvSpPr txBox="1"/>
            <p:nvPr/>
          </p:nvSpPr>
          <p:spPr>
            <a:xfrm>
              <a:off x="1790700" y="2395895"/>
              <a:ext cx="778329" cy="452688"/>
            </a:xfrm>
            <a:prstGeom prst="rect">
              <a:avLst/>
            </a:prstGeom>
            <a:noFill/>
          </p:spPr>
          <p:txBody>
            <a:bodyPr wrap="square" lIns="0" tIns="0" rIns="0" bIns="0" rtlCol="0">
              <a:spAutoFit/>
            </a:bodyPr>
            <a:lstStyle/>
            <a:p>
              <a:pPr>
                <a:lnSpc>
                  <a:spcPct val="80000"/>
                </a:lnSpc>
              </a:pPr>
              <a:r>
                <a:rPr lang="en-US" sz="3600" dirty="0">
                  <a:latin typeface="Abadi" panose="020B0604020104020204" pitchFamily="34" charset="0"/>
                  <a:ea typeface="Titillium Light" charset="0"/>
                  <a:cs typeface="Titillium Light" charset="0"/>
                </a:rPr>
                <a:t>06</a:t>
              </a:r>
              <a:endParaRPr lang="en-US" sz="3600" dirty="0">
                <a:latin typeface="Abadi" panose="020B0604020104020204" pitchFamily="34" charset="0"/>
                <a:ea typeface="Titillium Light" charset="0"/>
                <a:cs typeface="Titillium Light" charset="0"/>
              </a:endParaRPr>
            </a:p>
          </p:txBody>
        </p:sp>
        <p:cxnSp>
          <p:nvCxnSpPr>
            <p:cNvPr id="34" name="Straight Connector 5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1984" b="4797"/>
          <a:stretch>
            <a:fillRect/>
          </a:stretch>
        </p:blipFill>
        <p:spPr>
          <a:xfrm>
            <a:off x="5016843" y="0"/>
            <a:ext cx="7175157" cy="4646141"/>
          </a:xfrm>
          <a:prstGeom prst="rect">
            <a:avLst/>
          </a:prstGeom>
        </p:spPr>
      </p:pic>
      <p:sp useBgFill="1">
        <p:nvSpPr>
          <p:cNvPr id="3" name="任意多边形 15"/>
          <p:cNvSpPr/>
          <p:nvPr/>
        </p:nvSpPr>
        <p:spPr>
          <a:xfrm>
            <a:off x="4572000" y="0"/>
            <a:ext cx="7620000" cy="6857999"/>
          </a:xfrm>
          <a:custGeom>
            <a:avLst/>
            <a:gdLst>
              <a:gd name="connsiteX0" fmla="*/ 5331558 w 7620000"/>
              <a:gd name="connsiteY0" fmla="*/ 1 h 6857999"/>
              <a:gd name="connsiteX1" fmla="*/ 4200525 w 7620000"/>
              <a:gd name="connsiteY1" fmla="*/ 2819400 h 6857999"/>
              <a:gd name="connsiteX2" fmla="*/ 4707792 w 7620000"/>
              <a:gd name="connsiteY2" fmla="*/ 2819400 h 6857999"/>
              <a:gd name="connsiteX3" fmla="*/ 5838825 w 7620000"/>
              <a:gd name="connsiteY3" fmla="*/ 1 h 6857999"/>
              <a:gd name="connsiteX4" fmla="*/ 2381812 w 7620000"/>
              <a:gd name="connsiteY4" fmla="*/ 0 h 6857999"/>
              <a:gd name="connsiteX5" fmla="*/ 1323975 w 7620000"/>
              <a:gd name="connsiteY5" fmla="*/ 2666999 h 6857999"/>
              <a:gd name="connsiteX6" fmla="*/ 1809186 w 7620000"/>
              <a:gd name="connsiteY6" fmla="*/ 2666999 h 6857999"/>
              <a:gd name="connsiteX7" fmla="*/ 2867023 w 7620000"/>
              <a:gd name="connsiteY7" fmla="*/ 0 h 6857999"/>
              <a:gd name="connsiteX8" fmla="*/ 0 w 7620000"/>
              <a:gd name="connsiteY8" fmla="*/ 0 h 6857999"/>
              <a:gd name="connsiteX9" fmla="*/ 1242238 w 7620000"/>
              <a:gd name="connsiteY9" fmla="*/ 0 h 6857999"/>
              <a:gd name="connsiteX10" fmla="*/ 180974 w 7620000"/>
              <a:gd name="connsiteY10" fmla="*/ 2666999 h 6857999"/>
              <a:gd name="connsiteX11" fmla="*/ 677048 w 7620000"/>
              <a:gd name="connsiteY11" fmla="*/ 2666999 h 6857999"/>
              <a:gd name="connsiteX12" fmla="*/ 1738312 w 7620000"/>
              <a:gd name="connsiteY12" fmla="*/ 0 h 6857999"/>
              <a:gd name="connsiteX13" fmla="*/ 1804943 w 7620000"/>
              <a:gd name="connsiteY13" fmla="*/ 0 h 6857999"/>
              <a:gd name="connsiteX14" fmla="*/ 495300 w 7620000"/>
              <a:gd name="connsiteY14" fmla="*/ 3305174 h 6857999"/>
              <a:gd name="connsiteX15" fmla="*/ 1000170 w 7620000"/>
              <a:gd name="connsiteY15" fmla="*/ 3305174 h 6857999"/>
              <a:gd name="connsiteX16" fmla="*/ 2309813 w 7620000"/>
              <a:gd name="connsiteY16" fmla="*/ 0 h 6857999"/>
              <a:gd name="connsiteX17" fmla="*/ 2958968 w 7620000"/>
              <a:gd name="connsiteY17" fmla="*/ 0 h 6857999"/>
              <a:gd name="connsiteX18" fmla="*/ 1381125 w 7620000"/>
              <a:gd name="connsiteY18" fmla="*/ 3990974 h 6857999"/>
              <a:gd name="connsiteX19" fmla="*/ 1908307 w 7620000"/>
              <a:gd name="connsiteY19" fmla="*/ 3990974 h 6857999"/>
              <a:gd name="connsiteX20" fmla="*/ 3486150 w 7620000"/>
              <a:gd name="connsiteY20" fmla="*/ 0 h 6857999"/>
              <a:gd name="connsiteX21" fmla="*/ 3541974 w 7620000"/>
              <a:gd name="connsiteY21" fmla="*/ 0 h 6857999"/>
              <a:gd name="connsiteX22" fmla="*/ 2362202 w 7620000"/>
              <a:gd name="connsiteY22" fmla="*/ 3019424 h 6857999"/>
              <a:gd name="connsiteX23" fmla="*/ 2887402 w 7620000"/>
              <a:gd name="connsiteY23" fmla="*/ 3019424 h 6857999"/>
              <a:gd name="connsiteX24" fmla="*/ 4067174 w 7620000"/>
              <a:gd name="connsiteY24" fmla="*/ 0 h 6857999"/>
              <a:gd name="connsiteX25" fmla="*/ 4148900 w 7620000"/>
              <a:gd name="connsiteY25" fmla="*/ 0 h 6857999"/>
              <a:gd name="connsiteX26" fmla="*/ 2752725 w 7620000"/>
              <a:gd name="connsiteY26" fmla="*/ 3514724 h 6857999"/>
              <a:gd name="connsiteX27" fmla="*/ 3261551 w 7620000"/>
              <a:gd name="connsiteY27" fmla="*/ 3514724 h 6857999"/>
              <a:gd name="connsiteX28" fmla="*/ 4657726 w 7620000"/>
              <a:gd name="connsiteY28" fmla="*/ 0 h 6857999"/>
              <a:gd name="connsiteX29" fmla="*/ 4742485 w 7620000"/>
              <a:gd name="connsiteY29" fmla="*/ 0 h 6857999"/>
              <a:gd name="connsiteX30" fmla="*/ 3114673 w 7620000"/>
              <a:gd name="connsiteY30" fmla="*/ 4095748 h 6857999"/>
              <a:gd name="connsiteX31" fmla="*/ 3629988 w 7620000"/>
              <a:gd name="connsiteY31" fmla="*/ 4095748 h 6857999"/>
              <a:gd name="connsiteX32" fmla="*/ 5257800 w 7620000"/>
              <a:gd name="connsiteY32" fmla="*/ 0 h 6857999"/>
              <a:gd name="connsiteX33" fmla="*/ 5914938 w 7620000"/>
              <a:gd name="connsiteY33" fmla="*/ 0 h 6857999"/>
              <a:gd name="connsiteX34" fmla="*/ 4314824 w 7620000"/>
              <a:gd name="connsiteY34" fmla="*/ 3990974 h 6857999"/>
              <a:gd name="connsiteX35" fmla="*/ 4819735 w 7620000"/>
              <a:gd name="connsiteY35" fmla="*/ 3990974 h 6857999"/>
              <a:gd name="connsiteX36" fmla="*/ 6419849 w 7620000"/>
              <a:gd name="connsiteY36" fmla="*/ 0 h 6857999"/>
              <a:gd name="connsiteX37" fmla="*/ 6495139 w 7620000"/>
              <a:gd name="connsiteY37" fmla="*/ 0 h 6857999"/>
              <a:gd name="connsiteX38" fmla="*/ 5048250 w 7620000"/>
              <a:gd name="connsiteY38" fmla="*/ 3705224 h 6857999"/>
              <a:gd name="connsiteX39" fmla="*/ 5563511 w 7620000"/>
              <a:gd name="connsiteY39" fmla="*/ 3705224 h 6857999"/>
              <a:gd name="connsiteX40" fmla="*/ 7010400 w 7620000"/>
              <a:gd name="connsiteY40" fmla="*/ 0 h 6857999"/>
              <a:gd name="connsiteX41" fmla="*/ 7095608 w 7620000"/>
              <a:gd name="connsiteY41" fmla="*/ 0 h 6857999"/>
              <a:gd name="connsiteX42" fmla="*/ 5419724 w 7620000"/>
              <a:gd name="connsiteY42" fmla="*/ 4219574 h 6857999"/>
              <a:gd name="connsiteX43" fmla="*/ 5944116 w 7620000"/>
              <a:gd name="connsiteY43" fmla="*/ 4219574 h 6857999"/>
              <a:gd name="connsiteX44" fmla="*/ 7620000 w 7620000"/>
              <a:gd name="connsiteY44" fmla="*/ 0 h 6857999"/>
              <a:gd name="connsiteX45" fmla="*/ 7620000 w 7620000"/>
              <a:gd name="connsiteY45" fmla="*/ 6857999 h 6857999"/>
              <a:gd name="connsiteX46" fmla="*/ 0 w 7620000"/>
              <a:gd name="connsiteY4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620000" h="6857999">
                <a:moveTo>
                  <a:pt x="5331558" y="1"/>
                </a:moveTo>
                <a:lnTo>
                  <a:pt x="4200525" y="2819400"/>
                </a:lnTo>
                <a:lnTo>
                  <a:pt x="4707792" y="2819400"/>
                </a:lnTo>
                <a:lnTo>
                  <a:pt x="5838825" y="1"/>
                </a:lnTo>
                <a:close/>
                <a:moveTo>
                  <a:pt x="2381812" y="0"/>
                </a:moveTo>
                <a:lnTo>
                  <a:pt x="1323975" y="2666999"/>
                </a:lnTo>
                <a:lnTo>
                  <a:pt x="1809186" y="2666999"/>
                </a:lnTo>
                <a:lnTo>
                  <a:pt x="2867023" y="0"/>
                </a:lnTo>
                <a:close/>
                <a:moveTo>
                  <a:pt x="0" y="0"/>
                </a:moveTo>
                <a:lnTo>
                  <a:pt x="1242238" y="0"/>
                </a:lnTo>
                <a:lnTo>
                  <a:pt x="180974" y="2666999"/>
                </a:lnTo>
                <a:lnTo>
                  <a:pt x="677048" y="2666999"/>
                </a:lnTo>
                <a:lnTo>
                  <a:pt x="1738312" y="0"/>
                </a:lnTo>
                <a:lnTo>
                  <a:pt x="1804943" y="0"/>
                </a:lnTo>
                <a:lnTo>
                  <a:pt x="495300" y="3305174"/>
                </a:lnTo>
                <a:lnTo>
                  <a:pt x="1000170" y="3305174"/>
                </a:lnTo>
                <a:lnTo>
                  <a:pt x="2309813" y="0"/>
                </a:lnTo>
                <a:lnTo>
                  <a:pt x="2958968" y="0"/>
                </a:lnTo>
                <a:lnTo>
                  <a:pt x="1381125" y="3990974"/>
                </a:lnTo>
                <a:lnTo>
                  <a:pt x="1908307" y="3990974"/>
                </a:lnTo>
                <a:lnTo>
                  <a:pt x="3486150" y="0"/>
                </a:lnTo>
                <a:lnTo>
                  <a:pt x="3541974" y="0"/>
                </a:lnTo>
                <a:lnTo>
                  <a:pt x="2362202" y="3019424"/>
                </a:lnTo>
                <a:lnTo>
                  <a:pt x="2887402" y="3019424"/>
                </a:lnTo>
                <a:lnTo>
                  <a:pt x="4067174" y="0"/>
                </a:lnTo>
                <a:lnTo>
                  <a:pt x="4148900" y="0"/>
                </a:lnTo>
                <a:lnTo>
                  <a:pt x="2752725" y="3514724"/>
                </a:lnTo>
                <a:lnTo>
                  <a:pt x="3261551" y="3514724"/>
                </a:lnTo>
                <a:lnTo>
                  <a:pt x="4657726" y="0"/>
                </a:lnTo>
                <a:lnTo>
                  <a:pt x="4742485" y="0"/>
                </a:lnTo>
                <a:lnTo>
                  <a:pt x="3114673" y="4095748"/>
                </a:lnTo>
                <a:lnTo>
                  <a:pt x="3629988" y="4095748"/>
                </a:lnTo>
                <a:lnTo>
                  <a:pt x="5257800" y="0"/>
                </a:lnTo>
                <a:lnTo>
                  <a:pt x="5914938" y="0"/>
                </a:lnTo>
                <a:lnTo>
                  <a:pt x="4314824" y="3990974"/>
                </a:lnTo>
                <a:lnTo>
                  <a:pt x="4819735" y="3990974"/>
                </a:lnTo>
                <a:lnTo>
                  <a:pt x="6419849" y="0"/>
                </a:lnTo>
                <a:lnTo>
                  <a:pt x="6495139" y="0"/>
                </a:lnTo>
                <a:lnTo>
                  <a:pt x="5048250" y="3705224"/>
                </a:lnTo>
                <a:lnTo>
                  <a:pt x="5563511" y="3705224"/>
                </a:lnTo>
                <a:lnTo>
                  <a:pt x="7010400" y="0"/>
                </a:lnTo>
                <a:lnTo>
                  <a:pt x="7095608" y="0"/>
                </a:lnTo>
                <a:lnTo>
                  <a:pt x="5419724" y="4219574"/>
                </a:lnTo>
                <a:lnTo>
                  <a:pt x="5944116" y="4219574"/>
                </a:lnTo>
                <a:lnTo>
                  <a:pt x="7620000" y="0"/>
                </a:lnTo>
                <a:lnTo>
                  <a:pt x="7620000" y="6857999"/>
                </a:lnTo>
                <a:lnTo>
                  <a:pt x="0" y="6857999"/>
                </a:lnTo>
                <a:close/>
              </a:path>
            </a:pathLst>
          </a:cu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badi" panose="020B0604020104020204" pitchFamily="34" charset="0"/>
            </a:endParaRPr>
          </a:p>
        </p:txBody>
      </p:sp>
      <p:sp>
        <p:nvSpPr>
          <p:cNvPr id="4" name="文本框 3"/>
          <p:cNvSpPr txBox="1"/>
          <p:nvPr/>
        </p:nvSpPr>
        <p:spPr>
          <a:xfrm>
            <a:off x="1063309" y="1488729"/>
            <a:ext cx="3051491" cy="2308324"/>
          </a:xfrm>
          <a:prstGeom prst="rect">
            <a:avLst/>
          </a:prstGeom>
          <a:noFill/>
        </p:spPr>
        <p:txBody>
          <a:bodyPr wrap="square" rtlCol="0">
            <a:spAutoFit/>
          </a:bodyPr>
          <a:lstStyle/>
          <a:p>
            <a:r>
              <a:rPr lang="en-US" altLang="zh-CN" sz="3600" dirty="0">
                <a:solidFill>
                  <a:schemeClr val="tx1">
                    <a:lumMod val="85000"/>
                    <a:lumOff val="15000"/>
                  </a:schemeClr>
                </a:solidFill>
                <a:latin typeface="Arial Rounded MT Bold" panose="020F0704030504030204" pitchFamily="34" charset="0"/>
                <a:cs typeface="Segoe UI Semibold" panose="020B0702040204020203" pitchFamily="34" charset="0"/>
              </a:rPr>
              <a:t>Creative </a:t>
            </a:r>
            <a:endParaRPr lang="en-US" altLang="zh-CN" sz="3600" dirty="0">
              <a:solidFill>
                <a:schemeClr val="tx1">
                  <a:lumMod val="85000"/>
                  <a:lumOff val="15000"/>
                </a:schemeClr>
              </a:solidFill>
              <a:latin typeface="Arial Rounded MT Bold" panose="020F0704030504030204" pitchFamily="34" charset="0"/>
              <a:cs typeface="Segoe UI Semibold" panose="020B0702040204020203" pitchFamily="34" charset="0"/>
            </a:endParaRPr>
          </a:p>
          <a:p>
            <a:r>
              <a:rPr lang="en-US" altLang="zh-CN" sz="3600" dirty="0">
                <a:solidFill>
                  <a:schemeClr val="tx1">
                    <a:lumMod val="85000"/>
                    <a:lumOff val="15000"/>
                  </a:schemeClr>
                </a:solidFill>
                <a:latin typeface="Arial Rounded MT Bold" panose="020F0704030504030204" pitchFamily="34" charset="0"/>
                <a:cs typeface="Segoe UI Semibold" panose="020B0702040204020203" pitchFamily="34" charset="0"/>
              </a:rPr>
              <a:t>Presentation</a:t>
            </a:r>
            <a:endParaRPr lang="en-US" altLang="zh-CN" sz="3600" dirty="0">
              <a:solidFill>
                <a:schemeClr val="tx1">
                  <a:lumMod val="85000"/>
                  <a:lumOff val="15000"/>
                </a:schemeClr>
              </a:solidFill>
              <a:latin typeface="Arial Rounded MT Bold" panose="020F0704030504030204" pitchFamily="34" charset="0"/>
              <a:cs typeface="Segoe UI Semibold" panose="020B0702040204020203" pitchFamily="34" charset="0"/>
            </a:endParaRPr>
          </a:p>
          <a:p>
            <a:r>
              <a:rPr lang="en-US" altLang="zh-CN" sz="3600" dirty="0">
                <a:solidFill>
                  <a:schemeClr val="tx1">
                    <a:lumMod val="85000"/>
                    <a:lumOff val="15000"/>
                  </a:schemeClr>
                </a:solidFill>
                <a:latin typeface="Arial Rounded MT Bold" panose="020F0704030504030204" pitchFamily="34" charset="0"/>
                <a:cs typeface="Segoe UI Semibold" panose="020B0702040204020203" pitchFamily="34" charset="0"/>
              </a:rPr>
              <a:t>Company Slide</a:t>
            </a:r>
            <a:endParaRPr lang="zh-CN" altLang="en-US" sz="3600" dirty="0">
              <a:solidFill>
                <a:schemeClr val="tx1">
                  <a:lumMod val="85000"/>
                  <a:lumOff val="15000"/>
                </a:schemeClr>
              </a:solidFill>
              <a:latin typeface="Arial Rounded MT Bold" panose="020F0704030504030204" pitchFamily="34" charset="0"/>
              <a:cs typeface="Segoe UI Semibold" panose="020B0702040204020203" pitchFamily="34" charset="0"/>
            </a:endParaRPr>
          </a:p>
        </p:txBody>
      </p:sp>
      <p:sp>
        <p:nvSpPr>
          <p:cNvPr id="5" name="文本框 4"/>
          <p:cNvSpPr txBox="1"/>
          <p:nvPr/>
        </p:nvSpPr>
        <p:spPr>
          <a:xfrm>
            <a:off x="1091884" y="3688252"/>
            <a:ext cx="2723326" cy="312521"/>
          </a:xfrm>
          <a:prstGeom prst="rect">
            <a:avLst/>
          </a:prstGeom>
          <a:noFill/>
        </p:spPr>
        <p:txBody>
          <a:bodyPr wrap="square" rtlCol="0">
            <a:spAutoFit/>
          </a:bodyPr>
          <a:lstStyle/>
          <a:p>
            <a:pPr>
              <a:lnSpc>
                <a:spcPct val="130000"/>
              </a:lnSpc>
            </a:pPr>
            <a:r>
              <a:rPr lang="en-US" altLang="zh-CN" sz="1200" b="1" dirty="0">
                <a:solidFill>
                  <a:schemeClr val="bg1">
                    <a:lumMod val="65000"/>
                  </a:schemeClr>
                </a:solidFill>
                <a:latin typeface="Abadi" panose="020B0604020104020204" pitchFamily="34" charset="0"/>
                <a:cs typeface="Segoe UI Light" panose="020B0502040204020203" pitchFamily="34" charset="0"/>
              </a:rPr>
              <a:t>Modern and Multipurpose Presentation</a:t>
            </a:r>
            <a:endParaRPr lang="zh-CN" altLang="en-US" sz="1200" b="1" dirty="0">
              <a:solidFill>
                <a:schemeClr val="bg1">
                  <a:lumMod val="65000"/>
                </a:schemeClr>
              </a:solidFill>
              <a:latin typeface="Abadi" panose="020B0604020104020204" pitchFamily="34" charset="0"/>
              <a:cs typeface="Segoe UI Light" panose="020B0502040204020203" pitchFamily="34" charset="0"/>
            </a:endParaRPr>
          </a:p>
        </p:txBody>
      </p:sp>
      <p:sp>
        <p:nvSpPr>
          <p:cNvPr id="6" name="文本框 5"/>
          <p:cNvSpPr txBox="1"/>
          <p:nvPr/>
        </p:nvSpPr>
        <p:spPr>
          <a:xfrm>
            <a:off x="1091884" y="4749132"/>
            <a:ext cx="9083581" cy="1081258"/>
          </a:xfrm>
          <a:prstGeom prst="rect">
            <a:avLst/>
          </a:prstGeom>
          <a:noFill/>
        </p:spPr>
        <p:txBody>
          <a:bodyPr wrap="square" rtlCol="0">
            <a:spAutoFit/>
          </a:bodyPr>
          <a:lstStyle/>
          <a:p>
            <a:pPr>
              <a:lnSpc>
                <a:spcPct val="150000"/>
              </a:lnSpc>
            </a:pPr>
            <a:r>
              <a:rPr lang="en-US" altLang="zh-CN" sz="1100" dirty="0">
                <a:solidFill>
                  <a:schemeClr val="tx1">
                    <a:lumMod val="65000"/>
                    <a:lumOff val="35000"/>
                  </a:schemeClr>
                </a:solidFill>
                <a:latin typeface="Abadi" panose="020B0604020104020204" pitchFamily="34" charset="0"/>
                <a:cs typeface="Segoe UI Light" panose="020B0502040204020203" pitchFamily="34" charset="0"/>
              </a:rPr>
              <a:t>You can choose whether or not to support certain items, If you choose to support an item, this will be identified on the item page. All supported items include a support period. Buyers can buy support extensions on these item. Some transactions may be subject to tax that may be added to the list price or handing fee. Although we always like to provide constructive feedback we’re not obliged to give you any reasons for rejecting your item</a:t>
            </a:r>
            <a:endParaRPr lang="zh-CN" altLang="en-US" sz="1100" dirty="0">
              <a:solidFill>
                <a:schemeClr val="tx1">
                  <a:lumMod val="65000"/>
                  <a:lumOff val="35000"/>
                </a:schemeClr>
              </a:solidFill>
              <a:latin typeface="Abadi" panose="020B0604020104020204" pitchFamily="34" charset="0"/>
              <a:cs typeface="Segoe UI Light" panose="020B0502040204020203" pitchFamily="34" charset="0"/>
            </a:endParaRPr>
          </a:p>
        </p:txBody>
      </p:sp>
      <p:sp>
        <p:nvSpPr>
          <p:cNvPr id="7"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8"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图片包含 色彩绚丽的, 彩色&#10;&#10;描述已自动生成"/>
          <p:cNvPicPr>
            <a:picLocks noGrp="1" noChangeAspect="1"/>
          </p:cNvPicPr>
          <p:nvPr>
            <p:ph type="pic" sz="quarter" idx="16"/>
          </p:nvPr>
        </p:nvPicPr>
        <p:blipFill>
          <a:blip r:embed="rId1"/>
          <a:srcRect l="12965" r="12965"/>
          <a:stretch>
            <a:fillRect/>
          </a:stretch>
        </p:blipFill>
        <p:spPr/>
      </p:pic>
      <p:sp>
        <p:nvSpPr>
          <p:cNvPr id="4" name="AutoShape 1"/>
          <p:cNvSpPr/>
          <p:nvPr/>
        </p:nvSpPr>
        <p:spPr bwMode="auto">
          <a:xfrm rot="10003905">
            <a:off x="1681191" y="-185508"/>
            <a:ext cx="4890130" cy="4763548"/>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50800" cap="flat">
            <a:gradFill>
              <a:gsLst>
                <a:gs pos="0">
                  <a:schemeClr val="accent1">
                    <a:lumMod val="50000"/>
                  </a:schemeClr>
                </a:gs>
                <a:gs pos="100000">
                  <a:srgbClr val="CC0099"/>
                </a:gs>
              </a:gsLst>
              <a:lin ang="2700000" scaled="0"/>
            </a:gradFill>
            <a:miter lim="800000"/>
            <a:headEnd type="none" w="med" len="med"/>
            <a:tailEnd type="none" w="med" len="med"/>
          </a:ln>
        </p:spPr>
        <p:txBody>
          <a:bodyPr lIns="0" tIns="0" rIns="0" bIns="0"/>
          <a:lstStyle/>
          <a:p>
            <a:endParaRPr lang="en-US"/>
          </a:p>
        </p:txBody>
      </p:sp>
      <p:sp>
        <p:nvSpPr>
          <p:cNvPr id="5" name="AutoShape 1"/>
          <p:cNvSpPr/>
          <p:nvPr/>
        </p:nvSpPr>
        <p:spPr bwMode="auto">
          <a:xfrm rot="8749278">
            <a:off x="4969936" y="-943228"/>
            <a:ext cx="3214223" cy="313102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1"/>
                </a:gs>
                <a:gs pos="100000">
                  <a:schemeClr val="accent2"/>
                </a:gs>
              </a:gsLst>
              <a:lin ang="2700000" scaled="0"/>
            </a:gradFill>
            <a:miter lim="800000"/>
            <a:headEnd type="none" w="med" len="med"/>
            <a:tailEnd type="none" w="med" len="med"/>
          </a:ln>
        </p:spPr>
        <p:txBody>
          <a:bodyPr lIns="0" tIns="0" rIns="0" bIns="0"/>
          <a:lstStyle/>
          <a:p>
            <a:endParaRPr lang="en-US"/>
          </a:p>
        </p:txBody>
      </p:sp>
      <p:sp>
        <p:nvSpPr>
          <p:cNvPr id="6" name="TextBox 5"/>
          <p:cNvSpPr txBox="1"/>
          <p:nvPr/>
        </p:nvSpPr>
        <p:spPr>
          <a:xfrm>
            <a:off x="6690494" y="4037749"/>
            <a:ext cx="4191133" cy="861774"/>
          </a:xfrm>
          <a:prstGeom prst="rect">
            <a:avLst/>
          </a:prstGeom>
          <a:noFill/>
        </p:spPr>
        <p:txBody>
          <a:bodyPr wrap="square" lIns="0" tIns="0" rIns="0" bIns="0" rtlCol="0">
            <a:spAutoFit/>
          </a:bodyPr>
          <a:lstStyle/>
          <a:p>
            <a:r>
              <a:rPr lang="en-US" sz="2800" dirty="0">
                <a:latin typeface="Arial Rounded MT Bold" panose="020F0704030504030204" pitchFamily="34" charset="0"/>
                <a:ea typeface="Titillium Light" charset="0"/>
                <a:cs typeface="Titillium Light" charset="0"/>
              </a:rPr>
              <a:t>Please add</a:t>
            </a:r>
            <a:endParaRPr lang="en-US" sz="2800" dirty="0">
              <a:latin typeface="Arial Rounded MT Bold" panose="020F0704030504030204" pitchFamily="34" charset="0"/>
              <a:ea typeface="Titillium Light" charset="0"/>
              <a:cs typeface="Titillium Light" charset="0"/>
            </a:endParaRPr>
          </a:p>
          <a:p>
            <a:r>
              <a:rPr lang="en-US" sz="2800" dirty="0">
                <a:latin typeface="Arial Rounded MT Bold" panose="020F0704030504030204" pitchFamily="34" charset="0"/>
                <a:ea typeface="Titillium Light" charset="0"/>
                <a:cs typeface="Titillium Light" charset="0"/>
              </a:rPr>
              <a:t>Your title</a:t>
            </a:r>
            <a:endParaRPr lang="en-US" sz="2800" dirty="0">
              <a:latin typeface="Arial Rounded MT Bold" panose="020F0704030504030204" pitchFamily="34" charset="0"/>
              <a:ea typeface="Titillium Light" charset="0"/>
              <a:cs typeface="Titillium Light" charset="0"/>
            </a:endParaRPr>
          </a:p>
        </p:txBody>
      </p:sp>
      <p:sp>
        <p:nvSpPr>
          <p:cNvPr id="7" name="TextBox 6"/>
          <p:cNvSpPr txBox="1"/>
          <p:nvPr/>
        </p:nvSpPr>
        <p:spPr>
          <a:xfrm>
            <a:off x="6690494" y="5180463"/>
            <a:ext cx="3710806" cy="984885"/>
          </a:xfrm>
          <a:prstGeom prst="rect">
            <a:avLst/>
          </a:prstGeom>
          <a:noFill/>
        </p:spPr>
        <p:txBody>
          <a:bodyPr wrap="square" lIns="0" tIns="0" rIns="91440" bIns="0" rtlCol="0">
            <a:spAutoFit/>
          </a:bodyPr>
          <a:lstStyle/>
          <a:p>
            <a:pPr marL="171450" indent="-171450">
              <a:lnSpc>
                <a:spcPct val="150000"/>
              </a:lnSpc>
              <a:spcBef>
                <a:spcPts val="1200"/>
              </a:spcBef>
              <a:buFont typeface="Arial" panose="020B0604020202020204" pitchFamily="34" charset="0"/>
              <a:buChar char="•"/>
            </a:pPr>
            <a:r>
              <a:rPr lang="en-US" sz="1200" dirty="0">
                <a:solidFill>
                  <a:schemeClr val="tx1">
                    <a:alpha val="60000"/>
                  </a:schemeClr>
                </a:solidFill>
                <a:latin typeface="Titillium" charset="0"/>
                <a:ea typeface="Titillium" charset="0"/>
                <a:cs typeface="Titillium" charset="0"/>
              </a:rPr>
              <a:t>There are many variations of passages of </a:t>
            </a:r>
            <a:endParaRPr lang="en-US" sz="1200" dirty="0">
              <a:solidFill>
                <a:schemeClr val="tx1">
                  <a:alpha val="60000"/>
                </a:schemeClr>
              </a:solidFill>
              <a:latin typeface="Titillium" charset="0"/>
              <a:ea typeface="Titillium" charset="0"/>
              <a:cs typeface="Titillium" charset="0"/>
            </a:endParaRPr>
          </a:p>
          <a:p>
            <a:pPr marL="171450" indent="-171450">
              <a:lnSpc>
                <a:spcPct val="150000"/>
              </a:lnSpc>
              <a:spcBef>
                <a:spcPts val="1200"/>
              </a:spcBef>
              <a:buFont typeface="Arial" panose="020B0604020202020204" pitchFamily="34" charset="0"/>
              <a:buChar char="•"/>
            </a:pPr>
            <a:r>
              <a:rPr lang="en-US" sz="1200" dirty="0" err="1">
                <a:solidFill>
                  <a:schemeClr val="tx1">
                    <a:alpha val="60000"/>
                  </a:schemeClr>
                </a:solidFill>
                <a:latin typeface="Titillium" charset="0"/>
                <a:ea typeface="Titillium" charset="0"/>
                <a:cs typeface="Titillium" charset="0"/>
              </a:rPr>
              <a:t>Lorem</a:t>
            </a:r>
            <a:r>
              <a:rPr lang="en-US" sz="1200" dirty="0">
                <a:solidFill>
                  <a:schemeClr val="tx1">
                    <a:alpha val="60000"/>
                  </a:schemeClr>
                </a:solidFill>
                <a:latin typeface="Titillium" charset="0"/>
                <a:ea typeface="Titillium" charset="0"/>
                <a:cs typeface="Titillium" charset="0"/>
              </a:rPr>
              <a:t> </a:t>
            </a:r>
            <a:r>
              <a:rPr lang="en-US" sz="1200" dirty="0" err="1">
                <a:solidFill>
                  <a:schemeClr val="tx1">
                    <a:alpha val="60000"/>
                  </a:schemeClr>
                </a:solidFill>
                <a:latin typeface="Titillium" charset="0"/>
                <a:ea typeface="Titillium" charset="0"/>
                <a:cs typeface="Titillium" charset="0"/>
              </a:rPr>
              <a:t>Ipsum</a:t>
            </a:r>
            <a:r>
              <a:rPr lang="en-US" sz="1200" dirty="0">
                <a:solidFill>
                  <a:schemeClr val="tx1">
                    <a:alpha val="60000"/>
                  </a:schemeClr>
                </a:solidFill>
                <a:latin typeface="Titillium" charset="0"/>
                <a:ea typeface="Titillium" charset="0"/>
                <a:cs typeface="Titillium" charset="0"/>
              </a:rPr>
              <a:t> available, but the majority have suffered.</a:t>
            </a:r>
            <a:endParaRPr lang="en-US" sz="1200" dirty="0">
              <a:solidFill>
                <a:schemeClr val="tx1">
                  <a:alpha val="60000"/>
                </a:schemeClr>
              </a:solidFill>
              <a:latin typeface="Titillium" charset="0"/>
              <a:ea typeface="Titillium" charset="0"/>
              <a:cs typeface="Titillium" charset="0"/>
            </a:endParaRPr>
          </a:p>
        </p:txBody>
      </p:sp>
      <p:sp>
        <p:nvSpPr>
          <p:cNvPr id="2" name="文本框 1"/>
          <p:cNvSpPr txBox="1"/>
          <p:nvPr/>
        </p:nvSpPr>
        <p:spPr>
          <a:xfrm>
            <a:off x="6577047" y="2371505"/>
            <a:ext cx="3575038" cy="1446550"/>
          </a:xfrm>
          <a:prstGeom prst="rect">
            <a:avLst/>
          </a:prstGeom>
          <a:noFill/>
        </p:spPr>
        <p:txBody>
          <a:bodyPr wrap="square" rtlCol="0">
            <a:spAutoFit/>
          </a:bodyPr>
          <a:lstStyle/>
          <a:p>
            <a:r>
              <a:rPr lang="en-US" altLang="zh-CN" sz="8800" dirty="0">
                <a:gradFill>
                  <a:gsLst>
                    <a:gs pos="0">
                      <a:schemeClr val="accent1">
                        <a:lumMod val="50000"/>
                      </a:schemeClr>
                    </a:gs>
                    <a:gs pos="100000">
                      <a:srgbClr val="CC0099"/>
                    </a:gs>
                  </a:gsLst>
                  <a:lin ang="2700000" scaled="0"/>
                </a:gradFill>
                <a:latin typeface="Arial Rounded MT Bold" panose="020F0704030504030204" pitchFamily="34" charset="0"/>
              </a:rPr>
              <a:t>04</a:t>
            </a:r>
            <a:endParaRPr lang="zh-CN" altLang="en-US" sz="8800" dirty="0">
              <a:gradFill>
                <a:gsLst>
                  <a:gs pos="0">
                    <a:schemeClr val="accent1">
                      <a:lumMod val="50000"/>
                    </a:schemeClr>
                  </a:gs>
                  <a:gs pos="100000">
                    <a:srgbClr val="CC0099"/>
                  </a:gs>
                </a:gsLst>
                <a:lin ang="2700000" scaled="0"/>
              </a:gradFill>
              <a:latin typeface="Arial Rounded MT Bold" panose="020F0704030504030204" pitchFamily="34" charset="0"/>
            </a:endParaRPr>
          </a:p>
        </p:txBody>
      </p:sp>
      <p:sp>
        <p:nvSpPr>
          <p:cNvPr id="9"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10"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色彩绚丽的, 彩色&#10;&#10;描述已自动生成"/>
          <p:cNvPicPr>
            <a:picLocks noGrp="1" noChangeAspect="1"/>
          </p:cNvPicPr>
          <p:nvPr>
            <p:ph type="pic" sz="quarter" idx="16"/>
          </p:nvPr>
        </p:nvPicPr>
        <p:blipFill>
          <a:blip r:embed="rId1"/>
          <a:srcRect l="16215" r="16215"/>
          <a:stretch>
            <a:fillRect/>
          </a:stretch>
        </p:blipFill>
        <p:spPr/>
      </p:pic>
      <p:sp>
        <p:nvSpPr>
          <p:cNvPr id="4" name="TextBox 3"/>
          <p:cNvSpPr txBox="1"/>
          <p:nvPr/>
        </p:nvSpPr>
        <p:spPr>
          <a:xfrm>
            <a:off x="1812168" y="2838069"/>
            <a:ext cx="4120545" cy="1181862"/>
          </a:xfrm>
          <a:prstGeom prst="rect">
            <a:avLst/>
          </a:prstGeom>
          <a:noFill/>
        </p:spPr>
        <p:txBody>
          <a:bodyPr wrap="square" lIns="0" tIns="0" rIns="0" bIns="0" rtlCol="0">
            <a:spAutoFit/>
          </a:bodyPr>
          <a:lstStyle/>
          <a:p>
            <a:pPr>
              <a:lnSpc>
                <a:spcPct val="80000"/>
              </a:lnSpc>
            </a:pPr>
            <a:r>
              <a:rPr lang="en-US" sz="4800" b="1" dirty="0">
                <a:solidFill>
                  <a:schemeClr val="bg1"/>
                </a:solidFill>
                <a:effectLst>
                  <a:outerShdw blurRad="38100" dist="38100" dir="2700000" algn="tl">
                    <a:srgbClr val="000000">
                      <a:alpha val="43137"/>
                    </a:srgbClr>
                  </a:outerShdw>
                </a:effectLst>
                <a:latin typeface="Arial Rounded MT Bold" panose="020F0704030504030204" pitchFamily="34" charset="0"/>
                <a:ea typeface="Titillium" charset="0"/>
                <a:cs typeface="Titillium" charset="0"/>
              </a:rPr>
              <a:t>About</a:t>
            </a:r>
            <a:endParaRPr lang="en-US" sz="4800" b="1" dirty="0">
              <a:solidFill>
                <a:schemeClr val="bg1"/>
              </a:solidFill>
              <a:effectLst>
                <a:outerShdw blurRad="38100" dist="38100" dir="2700000" algn="tl">
                  <a:srgbClr val="000000">
                    <a:alpha val="43137"/>
                  </a:srgbClr>
                </a:outerShdw>
              </a:effectLst>
              <a:latin typeface="Arial Rounded MT Bold" panose="020F0704030504030204" pitchFamily="34" charset="0"/>
              <a:ea typeface="Titillium" charset="0"/>
              <a:cs typeface="Titillium" charset="0"/>
            </a:endParaRPr>
          </a:p>
          <a:p>
            <a:pPr>
              <a:lnSpc>
                <a:spcPct val="80000"/>
              </a:lnSpc>
            </a:pPr>
            <a:r>
              <a:rPr lang="en-US" sz="4800" b="1" dirty="0">
                <a:solidFill>
                  <a:schemeClr val="bg1"/>
                </a:solidFill>
                <a:effectLst>
                  <a:outerShdw blurRad="38100" dist="38100" dir="2700000" algn="tl">
                    <a:srgbClr val="000000">
                      <a:alpha val="43137"/>
                    </a:srgbClr>
                  </a:outerShdw>
                </a:effectLst>
                <a:latin typeface="Arial Rounded MT Bold" panose="020F0704030504030204" pitchFamily="34" charset="0"/>
                <a:ea typeface="Titillium" charset="0"/>
                <a:cs typeface="Titillium" charset="0"/>
              </a:rPr>
              <a:t>The Po</a:t>
            </a:r>
            <a:r>
              <a:rPr lang="en-US" sz="4800" b="1" dirty="0">
                <a:effectLst>
                  <a:outerShdw blurRad="38100" dist="38100" dir="2700000" algn="tl">
                    <a:srgbClr val="000000">
                      <a:alpha val="43137"/>
                    </a:srgbClr>
                  </a:outerShdw>
                </a:effectLst>
                <a:latin typeface="Arial Rounded MT Bold" panose="020F0704030504030204" pitchFamily="34" charset="0"/>
                <a:ea typeface="Titillium" charset="0"/>
                <a:cs typeface="Titillium" charset="0"/>
              </a:rPr>
              <a:t>wer</a:t>
            </a:r>
            <a:endParaRPr lang="en-US" sz="4800" b="1" dirty="0">
              <a:effectLst>
                <a:outerShdw blurRad="38100" dist="38100" dir="2700000" algn="tl">
                  <a:srgbClr val="000000">
                    <a:alpha val="43137"/>
                  </a:srgbClr>
                </a:outerShdw>
              </a:effectLst>
              <a:latin typeface="Arial Rounded MT Bold" panose="020F0704030504030204" pitchFamily="34" charset="0"/>
              <a:ea typeface="Titillium" charset="0"/>
              <a:cs typeface="Titillium" charset="0"/>
            </a:endParaRPr>
          </a:p>
        </p:txBody>
      </p:sp>
      <p:sp>
        <p:nvSpPr>
          <p:cNvPr id="6" name="TextBox 5"/>
          <p:cNvSpPr txBox="1"/>
          <p:nvPr/>
        </p:nvSpPr>
        <p:spPr>
          <a:xfrm>
            <a:off x="5137466" y="1569364"/>
            <a:ext cx="2340430" cy="4154984"/>
          </a:xfrm>
          <a:prstGeom prst="rect">
            <a:avLst/>
          </a:prstGeom>
          <a:noFill/>
        </p:spPr>
        <p:txBody>
          <a:bodyPr wrap="square" lIns="0" tIns="0" rIns="91440" bIns="0" rtlCol="0">
            <a:spAutoFit/>
          </a:bodyPr>
          <a:lstStyle/>
          <a:p>
            <a:pP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 alteration in some form, by injected </a:t>
            </a:r>
            <a:r>
              <a:rPr lang="en-US" sz="1200" dirty="0" err="1">
                <a:solidFill>
                  <a:schemeClr val="tx1">
                    <a:alpha val="60000"/>
                  </a:schemeClr>
                </a:solidFill>
                <a:latin typeface="Abadi" panose="020B0604020104020204" pitchFamily="34" charset="0"/>
                <a:ea typeface="Titillium" charset="0"/>
                <a:cs typeface="Titillium" charset="0"/>
              </a:rPr>
              <a:t>humour</a:t>
            </a:r>
            <a:r>
              <a:rPr lang="en-US" sz="1200" dirty="0">
                <a:solidFill>
                  <a:schemeClr val="tx1">
                    <a:alpha val="60000"/>
                  </a:schemeClr>
                </a:solidFill>
                <a:latin typeface="Abadi" panose="020B0604020104020204" pitchFamily="34" charset="0"/>
                <a:ea typeface="Titillium" charset="0"/>
                <a:cs typeface="Titillium" charset="0"/>
              </a:rPr>
              <a:t>, or </a:t>
            </a:r>
            <a:r>
              <a:rPr lang="en-US" sz="1200" dirty="0" err="1">
                <a:solidFill>
                  <a:schemeClr val="tx1">
                    <a:alpha val="60000"/>
                  </a:schemeClr>
                </a:solidFill>
                <a:latin typeface="Abadi" panose="020B0604020104020204" pitchFamily="34" charset="0"/>
                <a:ea typeface="Titillium" charset="0"/>
                <a:cs typeface="Titillium" charset="0"/>
              </a:rPr>
              <a:t>randomised</a:t>
            </a:r>
            <a:r>
              <a:rPr lang="en-US" sz="1200" dirty="0">
                <a:solidFill>
                  <a:schemeClr val="tx1">
                    <a:alpha val="60000"/>
                  </a:schemeClr>
                </a:solidFill>
                <a:latin typeface="Abadi" panose="020B0604020104020204" pitchFamily="34" charset="0"/>
                <a:ea typeface="Titillium" charset="0"/>
                <a:cs typeface="Titillium" charset="0"/>
              </a:rPr>
              <a:t> words which don't look even slightly believable. If you are going to use. 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 alteration in some form, by injected </a:t>
            </a:r>
            <a:r>
              <a:rPr lang="en-US" sz="1200" dirty="0" err="1">
                <a:solidFill>
                  <a:schemeClr val="tx1">
                    <a:alpha val="60000"/>
                  </a:schemeClr>
                </a:solidFill>
                <a:latin typeface="Abadi" panose="020B0604020104020204" pitchFamily="34" charset="0"/>
                <a:ea typeface="Titillium" charset="0"/>
                <a:cs typeface="Titillium" charset="0"/>
              </a:rPr>
              <a:t>humour</a:t>
            </a:r>
            <a:r>
              <a:rPr lang="en-US" sz="1200" dirty="0">
                <a:solidFill>
                  <a:schemeClr val="tx1">
                    <a:alpha val="60000"/>
                  </a:schemeClr>
                </a:solidFill>
                <a:latin typeface="Abadi" panose="020B0604020104020204" pitchFamily="34" charset="0"/>
                <a:ea typeface="Titillium" charset="0"/>
                <a:cs typeface="Titillium" charset="0"/>
              </a:rPr>
              <a:t>, or </a:t>
            </a:r>
            <a:r>
              <a:rPr lang="en-US" sz="1200" dirty="0" err="1">
                <a:solidFill>
                  <a:schemeClr val="tx1">
                    <a:alpha val="60000"/>
                  </a:schemeClr>
                </a:solidFill>
                <a:latin typeface="Abadi" panose="020B0604020104020204" pitchFamily="34" charset="0"/>
                <a:ea typeface="Titillium" charset="0"/>
                <a:cs typeface="Titillium" charset="0"/>
              </a:rPr>
              <a:t>randomised</a:t>
            </a:r>
            <a:r>
              <a:rPr lang="en-US" sz="1200" dirty="0">
                <a:solidFill>
                  <a:schemeClr val="tx1">
                    <a:alpha val="60000"/>
                  </a:schemeClr>
                </a:solidFill>
                <a:latin typeface="Abadi" panose="020B0604020104020204" pitchFamily="34" charset="0"/>
                <a:ea typeface="Titillium" charset="0"/>
                <a:cs typeface="Titillium" charset="0"/>
              </a:rPr>
              <a:t> words which don't look even slightly believable. If you are going to use.</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11" name="TextBox 10"/>
          <p:cNvSpPr txBox="1"/>
          <p:nvPr/>
        </p:nvSpPr>
        <p:spPr>
          <a:xfrm>
            <a:off x="8060870" y="1569364"/>
            <a:ext cx="2340430" cy="3323987"/>
          </a:xfrm>
          <a:prstGeom prst="rect">
            <a:avLst/>
          </a:prstGeom>
          <a:noFill/>
        </p:spPr>
        <p:txBody>
          <a:bodyPr wrap="square" lIns="0" tIns="0" rIns="91440" bIns="0" rtlCol="0">
            <a:spAutoFit/>
          </a:bodyPr>
          <a:lstStyle/>
          <a:p>
            <a:pP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 alteration in some form, by injected </a:t>
            </a:r>
            <a:r>
              <a:rPr lang="en-US" sz="1200" dirty="0" err="1">
                <a:solidFill>
                  <a:schemeClr val="tx1">
                    <a:alpha val="60000"/>
                  </a:schemeClr>
                </a:solidFill>
                <a:latin typeface="Abadi" panose="020B0604020104020204" pitchFamily="34" charset="0"/>
                <a:ea typeface="Titillium" charset="0"/>
                <a:cs typeface="Titillium" charset="0"/>
              </a:rPr>
              <a:t>humour</a:t>
            </a:r>
            <a:r>
              <a:rPr lang="en-US" sz="1200" dirty="0">
                <a:solidFill>
                  <a:schemeClr val="tx1">
                    <a:alpha val="60000"/>
                  </a:schemeClr>
                </a:solidFill>
                <a:latin typeface="Abadi" panose="020B0604020104020204" pitchFamily="34" charset="0"/>
                <a:ea typeface="Titillium" charset="0"/>
                <a:cs typeface="Titillium" charset="0"/>
              </a:rPr>
              <a:t>, or </a:t>
            </a:r>
            <a:r>
              <a:rPr lang="en-US" sz="1200" dirty="0" err="1">
                <a:solidFill>
                  <a:schemeClr val="tx1">
                    <a:alpha val="60000"/>
                  </a:schemeClr>
                </a:solidFill>
                <a:latin typeface="Abadi" panose="020B0604020104020204" pitchFamily="34" charset="0"/>
                <a:ea typeface="Titillium" charset="0"/>
                <a:cs typeface="Titillium" charset="0"/>
              </a:rPr>
              <a:t>randomised</a:t>
            </a:r>
            <a:r>
              <a:rPr lang="en-US" sz="1200" dirty="0">
                <a:solidFill>
                  <a:schemeClr val="tx1">
                    <a:alpha val="60000"/>
                  </a:schemeClr>
                </a:solidFill>
                <a:latin typeface="Abadi" panose="020B0604020104020204" pitchFamily="34" charset="0"/>
                <a:ea typeface="Titillium" charset="0"/>
                <a:cs typeface="Titillium" charset="0"/>
              </a:rPr>
              <a:t> words which don't look even slightly believable. If you are going to use. 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 alteration in some form, by injected </a:t>
            </a:r>
            <a:r>
              <a:rPr lang="en-US" sz="1200" dirty="0" err="1">
                <a:solidFill>
                  <a:schemeClr val="tx1">
                    <a:alpha val="60000"/>
                  </a:schemeClr>
                </a:solidFill>
                <a:latin typeface="Abadi" panose="020B0604020104020204" pitchFamily="34" charset="0"/>
                <a:ea typeface="Titillium" charset="0"/>
                <a:cs typeface="Titillium" charset="0"/>
              </a:rPr>
              <a:t>humour</a:t>
            </a:r>
            <a:r>
              <a:rPr lang="en-US" sz="1200" dirty="0">
                <a:solidFill>
                  <a:schemeClr val="tx1">
                    <a:alpha val="60000"/>
                  </a:schemeClr>
                </a:solidFill>
                <a:latin typeface="Abadi" panose="020B0604020104020204" pitchFamily="34" charset="0"/>
                <a:ea typeface="Titillium" charset="0"/>
                <a:cs typeface="Titillium" charset="0"/>
              </a:rPr>
              <a: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7" name="Text Placeholder 46"/>
          <p:cNvSpPr txBox="1"/>
          <p:nvPr/>
        </p:nvSpPr>
        <p:spPr>
          <a:xfrm rot="16200000">
            <a:off x="10011058" y="4382727"/>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8" name="computer-mouse_75363"/>
          <p:cNvSpPr>
            <a:spLocks noChangeAspect="1"/>
          </p:cNvSpPr>
          <p:nvPr/>
        </p:nvSpPr>
        <p:spPr bwMode="auto">
          <a:xfrm>
            <a:off x="11319160" y="6121698"/>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767"/>
          <p:cNvSpPr/>
          <p:nvPr/>
        </p:nvSpPr>
        <p:spPr>
          <a:xfrm>
            <a:off x="8506405" y="4023743"/>
            <a:ext cx="373452" cy="373452"/>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027C95"/>
          </a:solidFill>
          <a:ln w="12700">
            <a:miter lim="400000"/>
          </a:ln>
        </p:spPr>
        <p:txBody>
          <a:bodyPr lIns="38100" tIns="38100" rIns="38100" bIns="38100" anchor="ctr"/>
          <a:lstStyle/>
          <a:p>
            <a:endParaRPr>
              <a:solidFill>
                <a:prstClr val="black"/>
              </a:solidFill>
              <a:latin typeface="Abadi" panose="020B0604020104020204" pitchFamily="34" charset="0"/>
            </a:endParaRPr>
          </a:p>
        </p:txBody>
      </p:sp>
      <p:sp>
        <p:nvSpPr>
          <p:cNvPr id="5" name="Shape 3602"/>
          <p:cNvSpPr/>
          <p:nvPr/>
        </p:nvSpPr>
        <p:spPr>
          <a:xfrm>
            <a:off x="5960199" y="4011773"/>
            <a:ext cx="271601" cy="373452"/>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rgbClr val="027C95"/>
          </a:solidFill>
          <a:ln w="12700">
            <a:miter lim="400000"/>
          </a:ln>
        </p:spPr>
        <p:txBody>
          <a:bodyPr lIns="38100" tIns="38100" rIns="38100" bIns="38100" anchor="ctr"/>
          <a:lstStyle/>
          <a:p>
            <a:endParaRPr>
              <a:solidFill>
                <a:prstClr val="black"/>
              </a:solidFill>
              <a:latin typeface="Abadi" panose="020B0604020104020204" pitchFamily="34" charset="0"/>
            </a:endParaRPr>
          </a:p>
        </p:txBody>
      </p:sp>
      <p:sp>
        <p:nvSpPr>
          <p:cNvPr id="6" name="TextBox 5"/>
          <p:cNvSpPr txBox="1"/>
          <p:nvPr/>
        </p:nvSpPr>
        <p:spPr>
          <a:xfrm>
            <a:off x="2341601" y="4651264"/>
            <a:ext cx="1754372" cy="150939"/>
          </a:xfrm>
          <a:prstGeom prst="rect">
            <a:avLst/>
          </a:prstGeom>
          <a:noFill/>
        </p:spPr>
        <p:txBody>
          <a:bodyPr wrap="square" lIns="0" tIns="0" rIns="0" bIns="0" rtlCol="0">
            <a:spAutoFit/>
          </a:bodyPr>
          <a:lstStyle/>
          <a:p>
            <a:pPr algn="ctr">
              <a:lnSpc>
                <a:spcPct val="80000"/>
              </a:lnSpc>
            </a:pPr>
            <a:r>
              <a:rPr lang="en-US" sz="1200" b="1" spc="200" dirty="0">
                <a:latin typeface="Abadi" panose="020B0604020104020204" pitchFamily="34" charset="0"/>
                <a:ea typeface="Titillium" charset="0"/>
                <a:cs typeface="Titillium" charset="0"/>
              </a:rPr>
              <a:t>YOUR TITLE HERE</a:t>
            </a:r>
            <a:endParaRPr lang="en-US" sz="1200" b="1" spc="200" dirty="0">
              <a:latin typeface="Abadi" panose="020B0604020104020204" pitchFamily="34" charset="0"/>
              <a:ea typeface="Titillium" charset="0"/>
              <a:cs typeface="Titillium" charset="0"/>
            </a:endParaRPr>
          </a:p>
        </p:txBody>
      </p:sp>
      <p:sp>
        <p:nvSpPr>
          <p:cNvPr id="7" name="TextBox 6"/>
          <p:cNvSpPr txBox="1"/>
          <p:nvPr/>
        </p:nvSpPr>
        <p:spPr>
          <a:xfrm>
            <a:off x="2061519" y="4906298"/>
            <a:ext cx="2314538" cy="524887"/>
          </a:xfrm>
          <a:prstGeom prst="rect">
            <a:avLst/>
          </a:prstGeom>
          <a:noFill/>
        </p:spPr>
        <p:txBody>
          <a:bodyPr wrap="square" lIns="0" tIns="0" rIns="91440" bIns="0" rtlCol="0">
            <a:spAutoFit/>
          </a:bodyPr>
          <a:lstStyle/>
          <a:p>
            <a:pPr algn="ct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8" name="Shape 3624"/>
          <p:cNvSpPr/>
          <p:nvPr/>
        </p:nvSpPr>
        <p:spPr>
          <a:xfrm>
            <a:off x="3049036" y="4028748"/>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027C95"/>
          </a:solidFill>
          <a:ln w="12700">
            <a:miter lim="400000"/>
          </a:ln>
        </p:spPr>
        <p:txBody>
          <a:bodyPr lIns="38100" tIns="38100" rIns="38100" bIns="38100" anchor="ctr"/>
          <a:lstStyle/>
          <a:p>
            <a:endParaRPr>
              <a:solidFill>
                <a:prstClr val="black"/>
              </a:solidFill>
              <a:latin typeface="Abadi" panose="020B0604020104020204" pitchFamily="34" charset="0"/>
            </a:endParaRPr>
          </a:p>
        </p:txBody>
      </p:sp>
      <p:sp>
        <p:nvSpPr>
          <p:cNvPr id="9" name="TextBox 8"/>
          <p:cNvSpPr txBox="1"/>
          <p:nvPr/>
        </p:nvSpPr>
        <p:spPr>
          <a:xfrm>
            <a:off x="5218814" y="4651264"/>
            <a:ext cx="1754372" cy="150939"/>
          </a:xfrm>
          <a:prstGeom prst="rect">
            <a:avLst/>
          </a:prstGeom>
          <a:noFill/>
        </p:spPr>
        <p:txBody>
          <a:bodyPr wrap="square" lIns="0" tIns="0" rIns="0" bIns="0" rtlCol="0">
            <a:spAutoFit/>
          </a:bodyPr>
          <a:lstStyle/>
          <a:p>
            <a:pPr algn="ctr">
              <a:lnSpc>
                <a:spcPct val="80000"/>
              </a:lnSpc>
            </a:pPr>
            <a:r>
              <a:rPr lang="en-US" sz="1200" b="1" spc="200" dirty="0">
                <a:latin typeface="Abadi" panose="020B0604020104020204" pitchFamily="34" charset="0"/>
                <a:ea typeface="Titillium" charset="0"/>
                <a:cs typeface="Titillium" charset="0"/>
              </a:rPr>
              <a:t>YOUR TITLE HERE</a:t>
            </a:r>
            <a:endParaRPr lang="en-US" sz="1200" b="1" spc="200" dirty="0">
              <a:latin typeface="Abadi" panose="020B0604020104020204" pitchFamily="34" charset="0"/>
              <a:ea typeface="Titillium" charset="0"/>
              <a:cs typeface="Titillium" charset="0"/>
            </a:endParaRPr>
          </a:p>
        </p:txBody>
      </p:sp>
      <p:sp>
        <p:nvSpPr>
          <p:cNvPr id="10" name="TextBox 9"/>
          <p:cNvSpPr txBox="1"/>
          <p:nvPr/>
        </p:nvSpPr>
        <p:spPr>
          <a:xfrm>
            <a:off x="4938732" y="4906298"/>
            <a:ext cx="2314538" cy="524887"/>
          </a:xfrm>
          <a:prstGeom prst="rect">
            <a:avLst/>
          </a:prstGeom>
          <a:noFill/>
        </p:spPr>
        <p:txBody>
          <a:bodyPr wrap="square" lIns="0" tIns="0" rIns="91440" bIns="0" rtlCol="0">
            <a:spAutoFit/>
          </a:bodyPr>
          <a:lstStyle/>
          <a:p>
            <a:pPr algn="ct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11" name="TextBox 10"/>
          <p:cNvSpPr txBox="1"/>
          <p:nvPr/>
        </p:nvSpPr>
        <p:spPr>
          <a:xfrm>
            <a:off x="7815945" y="4651264"/>
            <a:ext cx="1754372" cy="150939"/>
          </a:xfrm>
          <a:prstGeom prst="rect">
            <a:avLst/>
          </a:prstGeom>
          <a:noFill/>
        </p:spPr>
        <p:txBody>
          <a:bodyPr wrap="square" lIns="0" tIns="0" rIns="0" bIns="0" rtlCol="0">
            <a:spAutoFit/>
          </a:bodyPr>
          <a:lstStyle/>
          <a:p>
            <a:pPr algn="ctr">
              <a:lnSpc>
                <a:spcPct val="80000"/>
              </a:lnSpc>
            </a:pPr>
            <a:r>
              <a:rPr lang="en-US" sz="1200" b="1" spc="200" dirty="0">
                <a:latin typeface="Abadi" panose="020B0604020104020204" pitchFamily="34" charset="0"/>
                <a:ea typeface="Titillium" charset="0"/>
                <a:cs typeface="Titillium" charset="0"/>
              </a:rPr>
              <a:t>YOUR TITLE HERE</a:t>
            </a:r>
            <a:endParaRPr lang="en-US" sz="1200" b="1" spc="200" dirty="0">
              <a:latin typeface="Abadi" panose="020B0604020104020204" pitchFamily="34" charset="0"/>
              <a:ea typeface="Titillium" charset="0"/>
              <a:cs typeface="Titillium" charset="0"/>
            </a:endParaRPr>
          </a:p>
        </p:txBody>
      </p:sp>
      <p:sp>
        <p:nvSpPr>
          <p:cNvPr id="12" name="TextBox 11"/>
          <p:cNvSpPr txBox="1"/>
          <p:nvPr/>
        </p:nvSpPr>
        <p:spPr>
          <a:xfrm>
            <a:off x="7535863" y="4906298"/>
            <a:ext cx="2314538" cy="524887"/>
          </a:xfrm>
          <a:prstGeom prst="rect">
            <a:avLst/>
          </a:prstGeom>
          <a:noFill/>
        </p:spPr>
        <p:txBody>
          <a:bodyPr wrap="square" lIns="0" tIns="0" rIns="91440" bIns="0" rtlCol="0">
            <a:spAutoFit/>
          </a:bodyPr>
          <a:lstStyle/>
          <a:p>
            <a:pPr algn="ct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a:t>
            </a:r>
            <a:endParaRPr lang="en-US" sz="1200" dirty="0">
              <a:solidFill>
                <a:schemeClr val="tx1">
                  <a:alpha val="60000"/>
                </a:schemeClr>
              </a:solidFill>
              <a:latin typeface="Abadi" panose="020B0604020104020204" pitchFamily="34" charset="0"/>
              <a:ea typeface="Titillium" charset="0"/>
              <a:cs typeface="Titillium" charset="0"/>
            </a:endParaRPr>
          </a:p>
        </p:txBody>
      </p:sp>
      <p:pic>
        <p:nvPicPr>
          <p:cNvPr id="13" name="图片占位符 12" descr="图片包含 色彩绚丽的, 彩色&#10;&#10;描述已自动生成"/>
          <p:cNvPicPr>
            <a:picLocks noGrp="1" noChangeAspect="1"/>
          </p:cNvPicPr>
          <p:nvPr>
            <p:ph type="pic" sz="quarter" idx="16"/>
          </p:nvPr>
        </p:nvPicPr>
        <p:blipFill>
          <a:blip r:embed="rId1"/>
          <a:srcRect t="28906" b="28906"/>
          <a:stretch>
            <a:fillRect/>
          </a:stretch>
        </p:blipFill>
        <p:spPr/>
      </p:pic>
      <p:sp>
        <p:nvSpPr>
          <p:cNvPr id="14"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15"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3"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
        <p:nvSpPr>
          <p:cNvPr id="4" name="TextBox 3"/>
          <p:cNvSpPr txBox="1"/>
          <p:nvPr/>
        </p:nvSpPr>
        <p:spPr>
          <a:xfrm>
            <a:off x="5137466" y="1767006"/>
            <a:ext cx="2739594" cy="3848874"/>
          </a:xfrm>
          <a:prstGeom prst="rect">
            <a:avLst/>
          </a:prstGeom>
          <a:noFill/>
        </p:spPr>
        <p:txBody>
          <a:bodyPr wrap="square" lIns="0" tIns="0" rIns="91440" bIns="0" rtlCol="0">
            <a:spAutoFit/>
          </a:bodyPr>
          <a:lstStyle/>
          <a:p>
            <a:pP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 alteration in some form, by injected </a:t>
            </a:r>
            <a:r>
              <a:rPr lang="en-US" sz="1200" dirty="0" err="1">
                <a:solidFill>
                  <a:schemeClr val="tx1">
                    <a:alpha val="60000"/>
                  </a:schemeClr>
                </a:solidFill>
                <a:latin typeface="Abadi" panose="020B0604020104020204" pitchFamily="34" charset="0"/>
                <a:ea typeface="Titillium" charset="0"/>
                <a:cs typeface="Titillium" charset="0"/>
              </a:rPr>
              <a:t>humour</a:t>
            </a:r>
            <a:r>
              <a:rPr lang="en-US" sz="1200" dirty="0">
                <a:solidFill>
                  <a:schemeClr val="tx1">
                    <a:alpha val="60000"/>
                  </a:schemeClr>
                </a:solidFill>
                <a:latin typeface="Abadi" panose="020B0604020104020204" pitchFamily="34" charset="0"/>
                <a:ea typeface="Titillium" charset="0"/>
                <a:cs typeface="Titillium" charset="0"/>
              </a:rPr>
              <a:t>, or </a:t>
            </a:r>
            <a:r>
              <a:rPr lang="en-US" sz="1200" dirty="0" err="1">
                <a:solidFill>
                  <a:schemeClr val="tx1">
                    <a:alpha val="60000"/>
                  </a:schemeClr>
                </a:solidFill>
                <a:latin typeface="Abadi" panose="020B0604020104020204" pitchFamily="34" charset="0"/>
                <a:ea typeface="Titillium" charset="0"/>
                <a:cs typeface="Titillium" charset="0"/>
              </a:rPr>
              <a:t>randomised</a:t>
            </a:r>
            <a:r>
              <a:rPr lang="en-US" sz="1200" dirty="0">
                <a:solidFill>
                  <a:schemeClr val="tx1">
                    <a:alpha val="60000"/>
                  </a:schemeClr>
                </a:solidFill>
                <a:latin typeface="Abadi" panose="020B0604020104020204" pitchFamily="34" charset="0"/>
                <a:ea typeface="Titillium" charset="0"/>
                <a:cs typeface="Titillium" charset="0"/>
              </a:rPr>
              <a:t> words which don't look even slightly believable. If you are going to use. There are many variations of passages of </a:t>
            </a:r>
            <a:endParaRPr lang="en-US" sz="1200" dirty="0">
              <a:solidFill>
                <a:schemeClr val="tx1">
                  <a:alpha val="60000"/>
                </a:schemeClr>
              </a:solidFill>
              <a:latin typeface="Abadi" panose="020B0604020104020204" pitchFamily="34" charset="0"/>
              <a:ea typeface="Titillium" charset="0"/>
              <a:cs typeface="Titillium" charset="0"/>
            </a:endParaRPr>
          </a:p>
          <a:p>
            <a:pPr>
              <a:lnSpc>
                <a:spcPct val="150000"/>
              </a:lnSpc>
            </a:pPr>
            <a:endParaRPr lang="en-US" sz="1200" dirty="0">
              <a:solidFill>
                <a:schemeClr val="tx1">
                  <a:alpha val="60000"/>
                </a:schemeClr>
              </a:solidFill>
              <a:latin typeface="Abadi" panose="020B0604020104020204" pitchFamily="34" charset="0"/>
              <a:ea typeface="Titillium" charset="0"/>
              <a:cs typeface="Titillium" charset="0"/>
            </a:endParaRPr>
          </a:p>
          <a:p>
            <a:pPr>
              <a:lnSpc>
                <a:spcPct val="150000"/>
              </a:lnSpc>
            </a:pP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 alteration in some form, by injected </a:t>
            </a:r>
            <a:r>
              <a:rPr lang="en-US" sz="1200" dirty="0" err="1">
                <a:solidFill>
                  <a:schemeClr val="tx1">
                    <a:alpha val="60000"/>
                  </a:schemeClr>
                </a:solidFill>
                <a:latin typeface="Abadi" panose="020B0604020104020204" pitchFamily="34" charset="0"/>
                <a:ea typeface="Titillium" charset="0"/>
                <a:cs typeface="Titillium" charset="0"/>
              </a:rPr>
              <a:t>humour</a:t>
            </a:r>
            <a:r>
              <a:rPr lang="en-US" sz="1200" dirty="0">
                <a:solidFill>
                  <a:schemeClr val="tx1">
                    <a:alpha val="60000"/>
                  </a:schemeClr>
                </a:solidFill>
                <a:latin typeface="Abadi" panose="020B0604020104020204" pitchFamily="34" charset="0"/>
                <a:ea typeface="Titillium" charset="0"/>
                <a:cs typeface="Titillium" charset="0"/>
              </a:rPr>
              <a:t>, or </a:t>
            </a:r>
            <a:r>
              <a:rPr lang="en-US" sz="1200" dirty="0" err="1">
                <a:solidFill>
                  <a:schemeClr val="tx1">
                    <a:alpha val="60000"/>
                  </a:schemeClr>
                </a:solidFill>
                <a:latin typeface="Abadi" panose="020B0604020104020204" pitchFamily="34" charset="0"/>
                <a:ea typeface="Titillium" charset="0"/>
                <a:cs typeface="Titillium" charset="0"/>
              </a:rPr>
              <a:t>randomised</a:t>
            </a:r>
            <a:r>
              <a:rPr lang="en-US" sz="1200" dirty="0">
                <a:solidFill>
                  <a:schemeClr val="tx1">
                    <a:alpha val="60000"/>
                  </a:schemeClr>
                </a:solidFill>
                <a:latin typeface="Abadi" panose="020B0604020104020204" pitchFamily="34" charset="0"/>
                <a:ea typeface="Titillium" charset="0"/>
                <a:cs typeface="Titillium" charset="0"/>
              </a:rPr>
              <a:t> words which don't look even slightly believable. If you are going to use.</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5" name="TextBox 4"/>
          <p:cNvSpPr txBox="1"/>
          <p:nvPr/>
        </p:nvSpPr>
        <p:spPr>
          <a:xfrm>
            <a:off x="1790700" y="2985801"/>
            <a:ext cx="3684814" cy="886397"/>
          </a:xfrm>
          <a:prstGeom prst="rect">
            <a:avLst/>
          </a:prstGeom>
          <a:noFill/>
        </p:spPr>
        <p:txBody>
          <a:bodyPr wrap="square" lIns="0" tIns="0" rIns="0" bIns="0" rtlCol="0">
            <a:spAutoFit/>
          </a:bodyPr>
          <a:lstStyle/>
          <a:p>
            <a:pPr>
              <a:lnSpc>
                <a:spcPct val="80000"/>
              </a:lnSpc>
            </a:pPr>
            <a:r>
              <a:rPr lang="en-US" sz="3600" dirty="0">
                <a:latin typeface="Arial Rounded MT Bold" panose="020F0704030504030204" pitchFamily="34" charset="0"/>
                <a:ea typeface="Titillium Light" charset="0"/>
                <a:cs typeface="Titillium Light" charset="0"/>
              </a:rPr>
              <a:t>About</a:t>
            </a:r>
            <a:endParaRPr lang="en-US" sz="3600" dirty="0">
              <a:latin typeface="Arial Rounded MT Bold" panose="020F0704030504030204" pitchFamily="34" charset="0"/>
              <a:ea typeface="Titillium Light" charset="0"/>
              <a:cs typeface="Titillium Light" charset="0"/>
            </a:endParaRPr>
          </a:p>
          <a:p>
            <a:pPr>
              <a:lnSpc>
                <a:spcPct val="80000"/>
              </a:lnSpc>
            </a:pPr>
            <a:r>
              <a:rPr lang="en-US" sz="3600" dirty="0">
                <a:latin typeface="Arial Rounded MT Bold" panose="020F0704030504030204" pitchFamily="34" charset="0"/>
                <a:ea typeface="Titillium Light" charset="0"/>
                <a:cs typeface="Titillium Light" charset="0"/>
              </a:rPr>
              <a:t>The Power</a:t>
            </a:r>
            <a:endParaRPr lang="en-US" sz="3600" dirty="0">
              <a:latin typeface="Arial Rounded MT Bold" panose="020F0704030504030204" pitchFamily="34" charset="0"/>
              <a:ea typeface="Titillium Light" charset="0"/>
              <a:cs typeface="Titillium Light" charset="0"/>
            </a:endParaRPr>
          </a:p>
        </p:txBody>
      </p:sp>
      <p:cxnSp>
        <p:nvCxnSpPr>
          <p:cNvPr id="6" name="Straight Connector 5"/>
          <p:cNvCxnSpPr/>
          <p:nvPr/>
        </p:nvCxnSpPr>
        <p:spPr>
          <a:xfrm>
            <a:off x="1790700" y="4182859"/>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90700" y="2552029"/>
            <a:ext cx="1754372" cy="123111"/>
          </a:xfrm>
          <a:prstGeom prst="rect">
            <a:avLst/>
          </a:prstGeom>
          <a:noFill/>
        </p:spPr>
        <p:txBody>
          <a:bodyPr wrap="square" lIns="0" tIns="0" rIns="0" bIns="0" rtlCol="0">
            <a:spAutoFit/>
          </a:bodyPr>
          <a:lstStyle/>
          <a:p>
            <a:pPr>
              <a:lnSpc>
                <a:spcPct val="80000"/>
              </a:lnSpc>
            </a:pPr>
            <a:r>
              <a:rPr lang="en-US" sz="1000" b="1" spc="200" dirty="0">
                <a:latin typeface="Titillium" charset="0"/>
                <a:ea typeface="Titillium" charset="0"/>
                <a:cs typeface="Titillium" charset="0"/>
              </a:rPr>
              <a:t>THE ABOUT</a:t>
            </a:r>
            <a:endParaRPr lang="en-US" sz="1000" b="1" spc="200" dirty="0">
              <a:latin typeface="Titillium" charset="0"/>
              <a:ea typeface="Titillium" charset="0"/>
              <a:cs typeface="Titillium" charset="0"/>
            </a:endParaRPr>
          </a:p>
        </p:txBody>
      </p:sp>
      <p:sp>
        <p:nvSpPr>
          <p:cNvPr id="8" name="矩形 7"/>
          <p:cNvSpPr/>
          <p:nvPr/>
        </p:nvSpPr>
        <p:spPr>
          <a:xfrm>
            <a:off x="8436076" y="0"/>
            <a:ext cx="3755923" cy="6858000"/>
          </a:xfrm>
          <a:prstGeom prst="rect">
            <a:avLst/>
          </a:prstGeom>
          <a:blipFill>
            <a:blip r:embed="rId1"/>
            <a:srcRect/>
            <a:stretch>
              <a:fillRect l="-148989" r="-249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835951" cy="6858000"/>
          </a:xfrm>
          <a:prstGeom prst="rect">
            <a:avLst/>
          </a:prstGeom>
          <a:blipFill>
            <a:blip r:embed="rId1"/>
            <a:srcRect/>
            <a:stretch>
              <a:fillRect l="-100309" r="-124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835951" y="0"/>
            <a:ext cx="7356049" cy="966565"/>
          </a:xfrm>
          <a:prstGeom prst="rect">
            <a:avLst/>
          </a:prstGeom>
          <a:solidFill>
            <a:srgbClr val="027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Rounded MT Bold" panose="020F0704030504030204" pitchFamily="34" charset="0"/>
              </a:rPr>
              <a:t>contents</a:t>
            </a:r>
            <a:endParaRPr lang="zh-CN" altLang="en-US" sz="6000" dirty="0">
              <a:latin typeface="Arial Rounded MT Bold" panose="020F0704030504030204" pitchFamily="34" charset="0"/>
            </a:endParaRPr>
          </a:p>
        </p:txBody>
      </p:sp>
      <p:grpSp>
        <p:nvGrpSpPr>
          <p:cNvPr id="21" name="组合 20"/>
          <p:cNvGrpSpPr/>
          <p:nvPr/>
        </p:nvGrpSpPr>
        <p:grpSpPr>
          <a:xfrm>
            <a:off x="5338118" y="5224511"/>
            <a:ext cx="5943601" cy="1338827"/>
            <a:chOff x="5474042" y="1474172"/>
            <a:chExt cx="5943601" cy="1338827"/>
          </a:xfrm>
        </p:grpSpPr>
        <p:sp>
          <p:nvSpPr>
            <p:cNvPr id="16" name="文本框 15"/>
            <p:cNvSpPr txBox="1"/>
            <p:nvPr/>
          </p:nvSpPr>
          <p:spPr>
            <a:xfrm>
              <a:off x="5474042" y="1771419"/>
              <a:ext cx="864973" cy="707886"/>
            </a:xfrm>
            <a:prstGeom prst="rect">
              <a:avLst/>
            </a:prstGeom>
            <a:noFill/>
          </p:spPr>
          <p:txBody>
            <a:bodyPr wrap="square" rtlCol="0">
              <a:spAutoFit/>
            </a:bodyPr>
            <a:lstStyle/>
            <a:p>
              <a:pPr algn="ctr"/>
              <a:r>
                <a:rPr lang="en-US" altLang="zh-CN" sz="4000" dirty="0">
                  <a:latin typeface="Abadi" panose="020B0604020104020204" pitchFamily="34" charset="0"/>
                </a:rPr>
                <a:t>04</a:t>
              </a:r>
              <a:endParaRPr lang="zh-CN" altLang="en-US" sz="4000" dirty="0">
                <a:latin typeface="Abadi" panose="020B0604020104020204" pitchFamily="34" charset="0"/>
              </a:endParaRPr>
            </a:p>
          </p:txBody>
        </p:sp>
        <p:sp>
          <p:nvSpPr>
            <p:cNvPr id="17" name="文本框 16"/>
            <p:cNvSpPr txBox="1"/>
            <p:nvPr/>
          </p:nvSpPr>
          <p:spPr>
            <a:xfrm>
              <a:off x="6499654" y="1474172"/>
              <a:ext cx="3595816" cy="523220"/>
            </a:xfrm>
            <a:prstGeom prst="rect">
              <a:avLst/>
            </a:prstGeom>
            <a:noFill/>
          </p:spPr>
          <p:txBody>
            <a:bodyPr wrap="square" rtlCol="0">
              <a:spAutoFit/>
            </a:bodyPr>
            <a:lstStyle/>
            <a:p>
              <a:r>
                <a:rPr lang="en-US" altLang="zh-CN" sz="2800" dirty="0">
                  <a:solidFill>
                    <a:schemeClr val="bg1">
                      <a:lumMod val="50000"/>
                    </a:schemeClr>
                  </a:solidFill>
                  <a:latin typeface="Abadi" panose="020B0604020104020204" pitchFamily="34" charset="0"/>
                </a:rPr>
                <a:t>Your title</a:t>
              </a:r>
              <a:endParaRPr lang="zh-CN" altLang="en-US" sz="2800" dirty="0">
                <a:solidFill>
                  <a:schemeClr val="bg1">
                    <a:lumMod val="50000"/>
                  </a:schemeClr>
                </a:solidFill>
                <a:latin typeface="Abadi" panose="020B0604020104020204" pitchFamily="34" charset="0"/>
              </a:endParaRPr>
            </a:p>
          </p:txBody>
        </p:sp>
        <p:cxnSp>
          <p:nvCxnSpPr>
            <p:cNvPr id="19" name="直接连接符 18"/>
            <p:cNvCxnSpPr/>
            <p:nvPr/>
          </p:nvCxnSpPr>
          <p:spPr>
            <a:xfrm>
              <a:off x="6499654" y="2125362"/>
              <a:ext cx="491798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499654" y="2351334"/>
              <a:ext cx="4917989" cy="461665"/>
            </a:xfrm>
            <a:prstGeom prst="rect">
              <a:avLst/>
            </a:prstGeom>
            <a:noFill/>
          </p:spPr>
          <p:txBody>
            <a:bodyPr wrap="square" rtlCol="0">
              <a:spAutoFit/>
            </a:bodyPr>
            <a:lstStyle/>
            <a:p>
              <a:r>
                <a:rPr lang="en-US" altLang="zh-CN" sz="1200" dirty="0">
                  <a:solidFill>
                    <a:schemeClr val="bg1">
                      <a:lumMod val="50000"/>
                    </a:schemeClr>
                  </a:solidFill>
                </a:rPr>
                <a:t>Entrepreneurial activities differ substantially depending on the type of organization and creativity involved.. </a:t>
              </a:r>
              <a:endParaRPr lang="zh-CN" altLang="en-US" sz="1200" dirty="0">
                <a:solidFill>
                  <a:schemeClr val="bg1">
                    <a:lumMod val="50000"/>
                  </a:schemeClr>
                </a:solidFill>
              </a:endParaRPr>
            </a:p>
          </p:txBody>
        </p:sp>
      </p:grpSp>
      <p:grpSp>
        <p:nvGrpSpPr>
          <p:cNvPr id="22" name="组合 21"/>
          <p:cNvGrpSpPr/>
          <p:nvPr/>
        </p:nvGrpSpPr>
        <p:grpSpPr>
          <a:xfrm>
            <a:off x="5338118" y="2471194"/>
            <a:ext cx="5943601" cy="1338827"/>
            <a:chOff x="5474042" y="1474172"/>
            <a:chExt cx="5943601" cy="1338827"/>
          </a:xfrm>
        </p:grpSpPr>
        <p:sp>
          <p:nvSpPr>
            <p:cNvPr id="23" name="文本框 22"/>
            <p:cNvSpPr txBox="1"/>
            <p:nvPr/>
          </p:nvSpPr>
          <p:spPr>
            <a:xfrm>
              <a:off x="5474042" y="1771419"/>
              <a:ext cx="864973" cy="707886"/>
            </a:xfrm>
            <a:prstGeom prst="rect">
              <a:avLst/>
            </a:prstGeom>
            <a:noFill/>
          </p:spPr>
          <p:txBody>
            <a:bodyPr wrap="square" rtlCol="0">
              <a:spAutoFit/>
            </a:bodyPr>
            <a:lstStyle/>
            <a:p>
              <a:pPr algn="ctr"/>
              <a:r>
                <a:rPr lang="en-US" altLang="zh-CN" sz="4000" dirty="0">
                  <a:latin typeface="Abadi" panose="020B0604020104020204" pitchFamily="34" charset="0"/>
                </a:rPr>
                <a:t>02</a:t>
              </a:r>
              <a:endParaRPr lang="zh-CN" altLang="en-US" sz="4000" dirty="0">
                <a:latin typeface="Abadi" panose="020B0604020104020204" pitchFamily="34" charset="0"/>
              </a:endParaRPr>
            </a:p>
          </p:txBody>
        </p:sp>
        <p:sp>
          <p:nvSpPr>
            <p:cNvPr id="24" name="文本框 23"/>
            <p:cNvSpPr txBox="1"/>
            <p:nvPr/>
          </p:nvSpPr>
          <p:spPr>
            <a:xfrm>
              <a:off x="6499654" y="1474172"/>
              <a:ext cx="3595816" cy="523220"/>
            </a:xfrm>
            <a:prstGeom prst="rect">
              <a:avLst/>
            </a:prstGeom>
            <a:noFill/>
          </p:spPr>
          <p:txBody>
            <a:bodyPr wrap="square" rtlCol="0">
              <a:spAutoFit/>
            </a:bodyPr>
            <a:lstStyle/>
            <a:p>
              <a:r>
                <a:rPr lang="en-US" altLang="zh-CN" sz="2800" dirty="0">
                  <a:solidFill>
                    <a:schemeClr val="bg1">
                      <a:lumMod val="50000"/>
                    </a:schemeClr>
                  </a:solidFill>
                  <a:latin typeface="Abadi" panose="020B0604020104020204" pitchFamily="34" charset="0"/>
                </a:rPr>
                <a:t>Your title</a:t>
              </a:r>
              <a:endParaRPr lang="zh-CN" altLang="en-US" sz="2800" dirty="0">
                <a:solidFill>
                  <a:schemeClr val="bg1">
                    <a:lumMod val="50000"/>
                  </a:schemeClr>
                </a:solidFill>
                <a:latin typeface="Abadi" panose="020B0604020104020204" pitchFamily="34" charset="0"/>
              </a:endParaRPr>
            </a:p>
          </p:txBody>
        </p:sp>
        <p:cxnSp>
          <p:nvCxnSpPr>
            <p:cNvPr id="25" name="直接连接符 24"/>
            <p:cNvCxnSpPr/>
            <p:nvPr/>
          </p:nvCxnSpPr>
          <p:spPr>
            <a:xfrm>
              <a:off x="6499654" y="2125362"/>
              <a:ext cx="491798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499654" y="2351334"/>
              <a:ext cx="4917989" cy="461665"/>
            </a:xfrm>
            <a:prstGeom prst="rect">
              <a:avLst/>
            </a:prstGeom>
            <a:noFill/>
          </p:spPr>
          <p:txBody>
            <a:bodyPr wrap="square" rtlCol="0">
              <a:spAutoFit/>
            </a:bodyPr>
            <a:lstStyle/>
            <a:p>
              <a:r>
                <a:rPr lang="en-US" altLang="zh-CN" sz="1200" dirty="0">
                  <a:solidFill>
                    <a:schemeClr val="bg1">
                      <a:lumMod val="50000"/>
                    </a:schemeClr>
                  </a:solidFill>
                </a:rPr>
                <a:t>Entrepreneurial activities differ substantially depending on the type of organization and creativity involved.. </a:t>
              </a:r>
              <a:endParaRPr lang="zh-CN" altLang="en-US" sz="1200" dirty="0">
                <a:solidFill>
                  <a:schemeClr val="bg1">
                    <a:lumMod val="50000"/>
                  </a:schemeClr>
                </a:solidFill>
              </a:endParaRPr>
            </a:p>
          </p:txBody>
        </p:sp>
      </p:grpSp>
      <p:grpSp>
        <p:nvGrpSpPr>
          <p:cNvPr id="27" name="组合 26"/>
          <p:cNvGrpSpPr/>
          <p:nvPr/>
        </p:nvGrpSpPr>
        <p:grpSpPr>
          <a:xfrm>
            <a:off x="5338118" y="3847852"/>
            <a:ext cx="5943601" cy="1338827"/>
            <a:chOff x="5474042" y="1474172"/>
            <a:chExt cx="5943601" cy="1338827"/>
          </a:xfrm>
        </p:grpSpPr>
        <p:sp>
          <p:nvSpPr>
            <p:cNvPr id="28" name="文本框 27"/>
            <p:cNvSpPr txBox="1"/>
            <p:nvPr/>
          </p:nvSpPr>
          <p:spPr>
            <a:xfrm>
              <a:off x="5474042" y="1771419"/>
              <a:ext cx="864973" cy="707886"/>
            </a:xfrm>
            <a:prstGeom prst="rect">
              <a:avLst/>
            </a:prstGeom>
            <a:noFill/>
          </p:spPr>
          <p:txBody>
            <a:bodyPr wrap="square" rtlCol="0">
              <a:spAutoFit/>
            </a:bodyPr>
            <a:lstStyle/>
            <a:p>
              <a:pPr algn="ctr"/>
              <a:r>
                <a:rPr lang="en-US" altLang="zh-CN" sz="4000" dirty="0">
                  <a:latin typeface="Abadi" panose="020B0604020104020204" pitchFamily="34" charset="0"/>
                </a:rPr>
                <a:t>03</a:t>
              </a:r>
              <a:endParaRPr lang="zh-CN" altLang="en-US" sz="4000" dirty="0">
                <a:latin typeface="Abadi" panose="020B0604020104020204" pitchFamily="34" charset="0"/>
              </a:endParaRPr>
            </a:p>
          </p:txBody>
        </p:sp>
        <p:sp>
          <p:nvSpPr>
            <p:cNvPr id="29" name="文本框 28"/>
            <p:cNvSpPr txBox="1"/>
            <p:nvPr/>
          </p:nvSpPr>
          <p:spPr>
            <a:xfrm>
              <a:off x="6499654" y="1474172"/>
              <a:ext cx="3595816" cy="523220"/>
            </a:xfrm>
            <a:prstGeom prst="rect">
              <a:avLst/>
            </a:prstGeom>
            <a:noFill/>
          </p:spPr>
          <p:txBody>
            <a:bodyPr wrap="square" rtlCol="0">
              <a:spAutoFit/>
            </a:bodyPr>
            <a:lstStyle/>
            <a:p>
              <a:r>
                <a:rPr lang="en-US" altLang="zh-CN" sz="2800" dirty="0">
                  <a:solidFill>
                    <a:schemeClr val="bg1">
                      <a:lumMod val="50000"/>
                    </a:schemeClr>
                  </a:solidFill>
                  <a:latin typeface="Abadi" panose="020B0604020104020204" pitchFamily="34" charset="0"/>
                </a:rPr>
                <a:t>Your title</a:t>
              </a:r>
              <a:endParaRPr lang="zh-CN" altLang="en-US" sz="2800" dirty="0">
                <a:solidFill>
                  <a:schemeClr val="bg1">
                    <a:lumMod val="50000"/>
                  </a:schemeClr>
                </a:solidFill>
                <a:latin typeface="Abadi" panose="020B0604020104020204" pitchFamily="34" charset="0"/>
              </a:endParaRPr>
            </a:p>
          </p:txBody>
        </p:sp>
        <p:cxnSp>
          <p:nvCxnSpPr>
            <p:cNvPr id="30" name="直接连接符 29"/>
            <p:cNvCxnSpPr/>
            <p:nvPr/>
          </p:nvCxnSpPr>
          <p:spPr>
            <a:xfrm>
              <a:off x="6499654" y="2125362"/>
              <a:ext cx="491798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499654" y="2351334"/>
              <a:ext cx="4917989" cy="461665"/>
            </a:xfrm>
            <a:prstGeom prst="rect">
              <a:avLst/>
            </a:prstGeom>
            <a:noFill/>
          </p:spPr>
          <p:txBody>
            <a:bodyPr wrap="square" rtlCol="0">
              <a:spAutoFit/>
            </a:bodyPr>
            <a:lstStyle/>
            <a:p>
              <a:r>
                <a:rPr lang="en-US" altLang="zh-CN" sz="1200" dirty="0">
                  <a:solidFill>
                    <a:schemeClr val="bg1">
                      <a:lumMod val="50000"/>
                    </a:schemeClr>
                  </a:solidFill>
                </a:rPr>
                <a:t>Entrepreneurial activities differ substantially depending on the type of organization and creativity involved.. </a:t>
              </a:r>
              <a:endParaRPr lang="zh-CN" altLang="en-US" sz="1200" dirty="0">
                <a:solidFill>
                  <a:schemeClr val="bg1">
                    <a:lumMod val="50000"/>
                  </a:schemeClr>
                </a:solidFill>
              </a:endParaRPr>
            </a:p>
          </p:txBody>
        </p:sp>
      </p:grpSp>
      <p:grpSp>
        <p:nvGrpSpPr>
          <p:cNvPr id="32" name="组合 31"/>
          <p:cNvGrpSpPr/>
          <p:nvPr/>
        </p:nvGrpSpPr>
        <p:grpSpPr>
          <a:xfrm>
            <a:off x="5338118" y="1094536"/>
            <a:ext cx="5943601" cy="1338827"/>
            <a:chOff x="5474042" y="1474172"/>
            <a:chExt cx="5943601" cy="1338827"/>
          </a:xfrm>
        </p:grpSpPr>
        <p:sp>
          <p:nvSpPr>
            <p:cNvPr id="33" name="文本框 32"/>
            <p:cNvSpPr txBox="1"/>
            <p:nvPr/>
          </p:nvSpPr>
          <p:spPr>
            <a:xfrm>
              <a:off x="5474042" y="1771419"/>
              <a:ext cx="864973" cy="707886"/>
            </a:xfrm>
            <a:prstGeom prst="rect">
              <a:avLst/>
            </a:prstGeom>
            <a:noFill/>
          </p:spPr>
          <p:txBody>
            <a:bodyPr wrap="square" rtlCol="0">
              <a:spAutoFit/>
            </a:bodyPr>
            <a:lstStyle/>
            <a:p>
              <a:pPr algn="ctr"/>
              <a:r>
                <a:rPr lang="en-US" altLang="zh-CN" sz="4000" dirty="0">
                  <a:latin typeface="Abadi" panose="020B0604020104020204" pitchFamily="34" charset="0"/>
                </a:rPr>
                <a:t>01</a:t>
              </a:r>
              <a:endParaRPr lang="zh-CN" altLang="en-US" sz="4000" dirty="0">
                <a:latin typeface="Abadi" panose="020B0604020104020204" pitchFamily="34" charset="0"/>
              </a:endParaRPr>
            </a:p>
          </p:txBody>
        </p:sp>
        <p:sp>
          <p:nvSpPr>
            <p:cNvPr id="34" name="文本框 33"/>
            <p:cNvSpPr txBox="1"/>
            <p:nvPr/>
          </p:nvSpPr>
          <p:spPr>
            <a:xfrm>
              <a:off x="6499654" y="1474172"/>
              <a:ext cx="3595816" cy="523220"/>
            </a:xfrm>
            <a:prstGeom prst="rect">
              <a:avLst/>
            </a:prstGeom>
            <a:noFill/>
          </p:spPr>
          <p:txBody>
            <a:bodyPr wrap="square" rtlCol="0">
              <a:spAutoFit/>
            </a:bodyPr>
            <a:lstStyle/>
            <a:p>
              <a:r>
                <a:rPr lang="en-US" altLang="zh-CN" sz="2800" dirty="0">
                  <a:solidFill>
                    <a:schemeClr val="bg1">
                      <a:lumMod val="50000"/>
                    </a:schemeClr>
                  </a:solidFill>
                  <a:latin typeface="Abadi" panose="020B0604020104020204" pitchFamily="34" charset="0"/>
                </a:rPr>
                <a:t>Your title</a:t>
              </a:r>
              <a:endParaRPr lang="zh-CN" altLang="en-US" sz="2800" dirty="0">
                <a:solidFill>
                  <a:schemeClr val="bg1">
                    <a:lumMod val="50000"/>
                  </a:schemeClr>
                </a:solidFill>
                <a:latin typeface="Abadi" panose="020B0604020104020204" pitchFamily="34" charset="0"/>
              </a:endParaRPr>
            </a:p>
          </p:txBody>
        </p:sp>
        <p:cxnSp>
          <p:nvCxnSpPr>
            <p:cNvPr id="35" name="直接连接符 34"/>
            <p:cNvCxnSpPr/>
            <p:nvPr/>
          </p:nvCxnSpPr>
          <p:spPr>
            <a:xfrm>
              <a:off x="6499654" y="2125362"/>
              <a:ext cx="491798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499654" y="2351334"/>
              <a:ext cx="4917989" cy="461665"/>
            </a:xfrm>
            <a:prstGeom prst="rect">
              <a:avLst/>
            </a:prstGeom>
            <a:noFill/>
          </p:spPr>
          <p:txBody>
            <a:bodyPr wrap="square" rtlCol="0">
              <a:spAutoFit/>
            </a:bodyPr>
            <a:lstStyle/>
            <a:p>
              <a:r>
                <a:rPr lang="en-US" altLang="zh-CN" sz="1200" dirty="0">
                  <a:solidFill>
                    <a:schemeClr val="bg1">
                      <a:lumMod val="50000"/>
                    </a:schemeClr>
                  </a:solidFill>
                </a:rPr>
                <a:t>Entrepreneurial activities differ substantially depending on the type of organization and creativity involved.. </a:t>
              </a:r>
              <a:endParaRPr lang="zh-CN" altLang="en-US" sz="1200" dirty="0">
                <a:solidFill>
                  <a:schemeClr val="bg1">
                    <a:lumMod val="50000"/>
                  </a:schemeClr>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图片包含 色彩绚丽的, 彩色&#10;&#10;描述已自动生成"/>
          <p:cNvPicPr>
            <a:picLocks noChangeAspect="1"/>
          </p:cNvPicPr>
          <p:nvPr/>
        </p:nvPicPr>
        <p:blipFill rotWithShape="1">
          <a:blip r:embed="rId1">
            <a:extLst>
              <a:ext uri="{28A0092B-C50C-407E-A947-70E740481C1C}">
                <a14:useLocalDpi xmlns:a14="http://schemas.microsoft.com/office/drawing/2010/main" val="0"/>
              </a:ext>
            </a:extLst>
          </a:blip>
          <a:srcRect t="2889" b="12841"/>
          <a:stretch>
            <a:fillRect/>
          </a:stretch>
        </p:blipFill>
        <p:spPr>
          <a:xfrm>
            <a:off x="20" y="10"/>
            <a:ext cx="12191980" cy="6857990"/>
          </a:xfrm>
          <a:prstGeom prst="rect">
            <a:avLst/>
          </a:prstGeom>
        </p:spPr>
      </p:pic>
      <p:sp>
        <p:nvSpPr>
          <p:cNvPr id="6" name="文本框 5"/>
          <p:cNvSpPr txBox="1"/>
          <p:nvPr/>
        </p:nvSpPr>
        <p:spPr>
          <a:xfrm>
            <a:off x="1091338" y="1292640"/>
            <a:ext cx="5293894" cy="3785652"/>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rPr>
              <a:t>THANK </a:t>
            </a:r>
            <a:endPar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a:p>
            <a:r>
              <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rPr>
              <a:t>YOU </a:t>
            </a:r>
            <a:endPar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a:p>
            <a:r>
              <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rPr>
              <a:t>FOR</a:t>
            </a:r>
            <a:endPar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a:p>
            <a:r>
              <a:rPr lang="en-US" altLang="zh-CN" sz="6000" dirty="0">
                <a:solidFill>
                  <a:schemeClr val="bg1"/>
                </a:solidFill>
                <a:effectLst>
                  <a:outerShdw blurRad="38100" dist="38100" dir="2700000" algn="tl">
                    <a:srgbClr val="000000">
                      <a:alpha val="43137"/>
                    </a:srgbClr>
                  </a:outerShdw>
                </a:effectLst>
                <a:latin typeface="Arial Rounded MT Bold" panose="020F0704030504030204" pitchFamily="34" charset="0"/>
              </a:rPr>
              <a:t>WATCHING</a:t>
            </a:r>
            <a:endParaRPr lang="zh-CN" altLang="en-US" sz="60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sp>
        <p:nvSpPr>
          <p:cNvPr id="7" name="TextBox 29"/>
          <p:cNvSpPr txBox="1"/>
          <p:nvPr/>
        </p:nvSpPr>
        <p:spPr>
          <a:xfrm>
            <a:off x="1091561" y="5053151"/>
            <a:ext cx="6818057" cy="600164"/>
          </a:xfrm>
          <a:prstGeom prst="rect">
            <a:avLst/>
          </a:prstGeom>
          <a:noFill/>
        </p:spPr>
        <p:txBody>
          <a:bodyPr wrap="square" rtlCol="0">
            <a:spAutoFit/>
          </a:bodyPr>
          <a:lstStyle/>
          <a:p>
            <a:pPr defTabSz="913765"/>
            <a:r>
              <a:rPr lang="en-US" sz="1100" dirty="0">
                <a:solidFill>
                  <a:schemeClr val="bg1">
                    <a:lumMod val="95000"/>
                  </a:schemeClr>
                </a:solidFill>
                <a:latin typeface="Bahnschrift SemiLight" panose="020B0502040204020203" pitchFamily="34" charset="0"/>
                <a:ea typeface="楷体" panose="02010609060101010101" pitchFamily="49" charset="-122"/>
                <a:cs typeface="Calibri Light" panose="020F0302020204030204" pitchFamily="34" charset="0"/>
              </a:rPr>
              <a:t>Entrepreneurial activities differ substantially depending on the type of organization and creativity involved.. Entrepreneurial activities differ substantially depending on the type of organization </a:t>
            </a:r>
            <a:endParaRPr lang="en-US" sz="1100" dirty="0">
              <a:solidFill>
                <a:schemeClr val="bg1">
                  <a:lumMod val="95000"/>
                </a:schemeClr>
              </a:solidFill>
              <a:latin typeface="Bahnschrift SemiLight" panose="020B0502040204020203" pitchFamily="34" charset="0"/>
              <a:ea typeface="楷体" panose="02010609060101010101" pitchFamily="49" charset="-122"/>
              <a:cs typeface="Calibri Light" panose="020F0302020204030204" pitchFamily="34" charset="0"/>
            </a:endParaRPr>
          </a:p>
          <a:p>
            <a:pPr defTabSz="913765"/>
            <a:r>
              <a:rPr lang="en-US" sz="1100" dirty="0">
                <a:solidFill>
                  <a:schemeClr val="bg1">
                    <a:lumMod val="95000"/>
                  </a:schemeClr>
                </a:solidFill>
                <a:latin typeface="Bahnschrift SemiLight" panose="020B0502040204020203" pitchFamily="34" charset="0"/>
                <a:ea typeface="楷体" panose="02010609060101010101" pitchFamily="49" charset="-122"/>
                <a:cs typeface="Calibri Light" panose="020F0302020204030204" pitchFamily="34" charset="0"/>
              </a:rPr>
              <a:t>and creativity</a:t>
            </a:r>
            <a:endParaRPr lang="en-US" sz="1100" dirty="0">
              <a:solidFill>
                <a:schemeClr val="bg1">
                  <a:lumMod val="95000"/>
                </a:schemeClr>
              </a:solidFill>
              <a:latin typeface="Bahnschrift SemiLight" panose="020B0502040204020203" pitchFamily="34" charset="0"/>
              <a:ea typeface="楷体" panose="02010609060101010101" pitchFamily="49" charset="-122"/>
              <a:cs typeface="Calibri Light" panose="020F0302020204030204" pitchFamily="34" charset="0"/>
            </a:endParaRPr>
          </a:p>
        </p:txBody>
      </p:sp>
      <p:sp>
        <p:nvSpPr>
          <p:cNvPr id="8"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Arial Rounded MT Bold" panose="020F0704030504030204" pitchFamily="34" charset="0"/>
              </a:rPr>
              <a:t>CLICK TO CONTINUE</a:t>
            </a:r>
            <a:endParaRPr lang="en-US" sz="1200" dirty="0">
              <a:solidFill>
                <a:schemeClr val="bg1"/>
              </a:solidFill>
              <a:latin typeface="Arial Rounded MT Bold" panose="020F0704030504030204" pitchFamily="34" charset="0"/>
            </a:endParaRPr>
          </a:p>
        </p:txBody>
      </p:sp>
      <p:sp>
        <p:nvSpPr>
          <p:cNvPr id="9" name="computer-mouse_75363"/>
          <p:cNvSpPr>
            <a:spLocks noChangeAspect="1"/>
          </p:cNvSpPr>
          <p:nvPr/>
        </p:nvSpPr>
        <p:spPr bwMode="auto">
          <a:xfrm>
            <a:off x="180441" y="612633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solidFill>
          <a:ln>
            <a:noFill/>
          </a:ln>
        </p:spPr>
      </p:sp>
      <p:grpSp>
        <p:nvGrpSpPr>
          <p:cNvPr id="11" name="组合 10"/>
          <p:cNvGrpSpPr/>
          <p:nvPr/>
        </p:nvGrpSpPr>
        <p:grpSpPr>
          <a:xfrm>
            <a:off x="8337756" y="295275"/>
            <a:ext cx="891970" cy="369332"/>
            <a:chOff x="8496300" y="295275"/>
            <a:chExt cx="733425" cy="369332"/>
          </a:xfrm>
        </p:grpSpPr>
        <p:sp>
          <p:nvSpPr>
            <p:cNvPr id="12" name="文本框 11"/>
            <p:cNvSpPr txBox="1"/>
            <p:nvPr/>
          </p:nvSpPr>
          <p:spPr>
            <a:xfrm>
              <a:off x="8496300" y="295275"/>
              <a:ext cx="733425" cy="369332"/>
            </a:xfrm>
            <a:prstGeom prst="rect">
              <a:avLst/>
            </a:prstGeom>
            <a:noFill/>
          </p:spPr>
          <p:txBody>
            <a:bodyPr wrap="square" rtlCol="0">
              <a:spAutoFit/>
            </a:bodyPr>
            <a:lstStyle/>
            <a:p>
              <a:pPr algn="ctr"/>
              <a:r>
                <a:rPr lang="en-US" altLang="zh-CN" dirty="0">
                  <a:solidFill>
                    <a:schemeClr val="bg1"/>
                  </a:solidFill>
                  <a:latin typeface="Arial Rounded MT Bold" panose="020F0704030504030204" pitchFamily="34" charset="0"/>
                  <a:cs typeface="Calibri Light" panose="020F0302020204030204" pitchFamily="34" charset="0"/>
                </a:rPr>
                <a:t>LOGO</a:t>
              </a:r>
              <a:endParaRPr lang="zh-CN" altLang="en-US" dirty="0">
                <a:solidFill>
                  <a:schemeClr val="bg1"/>
                </a:solidFill>
                <a:latin typeface="Arial Rounded MT Bold" panose="020F0704030504030204" pitchFamily="34" charset="0"/>
                <a:cs typeface="Calibri Light" panose="020F0302020204030204" pitchFamily="34" charset="0"/>
              </a:endParaRPr>
            </a:p>
          </p:txBody>
        </p:sp>
        <p:cxnSp>
          <p:nvCxnSpPr>
            <p:cNvPr id="13" name="直接连接符 12"/>
            <p:cNvCxnSpPr/>
            <p:nvPr/>
          </p:nvCxnSpPr>
          <p:spPr>
            <a:xfrm>
              <a:off x="8496300" y="664607"/>
              <a:ext cx="73342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9308399" y="290960"/>
            <a:ext cx="1045979" cy="373647"/>
            <a:chOff x="8432982" y="290960"/>
            <a:chExt cx="860059" cy="373647"/>
          </a:xfrm>
        </p:grpSpPr>
        <p:sp>
          <p:nvSpPr>
            <p:cNvPr id="15" name="文本框 14"/>
            <p:cNvSpPr txBox="1"/>
            <p:nvPr/>
          </p:nvSpPr>
          <p:spPr>
            <a:xfrm>
              <a:off x="8432982" y="290960"/>
              <a:ext cx="860059" cy="369332"/>
            </a:xfrm>
            <a:prstGeom prst="rect">
              <a:avLst/>
            </a:prstGeom>
            <a:noFill/>
          </p:spPr>
          <p:txBody>
            <a:bodyPr wrap="square" rtlCol="0">
              <a:spAutoFit/>
            </a:bodyPr>
            <a:lstStyle/>
            <a:p>
              <a:pPr algn="ctr"/>
              <a:r>
                <a:rPr lang="en-US" altLang="zh-CN" dirty="0">
                  <a:solidFill>
                    <a:schemeClr val="bg1"/>
                  </a:solidFill>
                  <a:latin typeface="Arial Rounded MT Bold" panose="020F0704030504030204" pitchFamily="34" charset="0"/>
                  <a:cs typeface="Calibri Light" panose="020F0302020204030204" pitchFamily="34" charset="0"/>
                </a:rPr>
                <a:t>HOME</a:t>
              </a:r>
              <a:endParaRPr lang="zh-CN" altLang="en-US" dirty="0">
                <a:solidFill>
                  <a:schemeClr val="bg1"/>
                </a:solidFill>
                <a:latin typeface="Arial Rounded MT Bold" panose="020F0704030504030204" pitchFamily="34" charset="0"/>
                <a:cs typeface="Calibri Light" panose="020F0302020204030204" pitchFamily="34" charset="0"/>
              </a:endParaRPr>
            </a:p>
          </p:txBody>
        </p:sp>
        <p:cxnSp>
          <p:nvCxnSpPr>
            <p:cNvPr id="16" name="直接连接符 15"/>
            <p:cNvCxnSpPr/>
            <p:nvPr/>
          </p:nvCxnSpPr>
          <p:spPr>
            <a:xfrm>
              <a:off x="8496300" y="664607"/>
              <a:ext cx="73342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0428699" y="290960"/>
            <a:ext cx="1070482" cy="373647"/>
            <a:chOff x="8409477" y="290960"/>
            <a:chExt cx="880207" cy="373647"/>
          </a:xfrm>
        </p:grpSpPr>
        <p:sp>
          <p:nvSpPr>
            <p:cNvPr id="18" name="文本框 17"/>
            <p:cNvSpPr txBox="1"/>
            <p:nvPr/>
          </p:nvSpPr>
          <p:spPr>
            <a:xfrm>
              <a:off x="8409477" y="290960"/>
              <a:ext cx="880207" cy="369332"/>
            </a:xfrm>
            <a:prstGeom prst="rect">
              <a:avLst/>
            </a:prstGeom>
            <a:noFill/>
          </p:spPr>
          <p:txBody>
            <a:bodyPr wrap="square" rtlCol="0">
              <a:spAutoFit/>
            </a:bodyPr>
            <a:lstStyle/>
            <a:p>
              <a:pPr algn="ctr"/>
              <a:r>
                <a:rPr lang="en-US" altLang="zh-CN" dirty="0">
                  <a:solidFill>
                    <a:schemeClr val="bg1"/>
                  </a:solidFill>
                  <a:latin typeface="Arial Rounded MT Bold" panose="020F0704030504030204" pitchFamily="34" charset="0"/>
                  <a:cs typeface="Calibri Light" panose="020F0302020204030204" pitchFamily="34" charset="0"/>
                </a:rPr>
                <a:t>WORK</a:t>
              </a:r>
              <a:endParaRPr lang="zh-CN" altLang="en-US" dirty="0">
                <a:solidFill>
                  <a:schemeClr val="bg1"/>
                </a:solidFill>
                <a:latin typeface="Arial Rounded MT Bold" panose="020F0704030504030204" pitchFamily="34" charset="0"/>
                <a:cs typeface="Calibri Light" panose="020F0302020204030204" pitchFamily="34" charset="0"/>
              </a:endParaRPr>
            </a:p>
          </p:txBody>
        </p:sp>
        <p:cxnSp>
          <p:nvCxnSpPr>
            <p:cNvPr id="19" name="直接连接符 18"/>
            <p:cNvCxnSpPr/>
            <p:nvPr/>
          </p:nvCxnSpPr>
          <p:spPr>
            <a:xfrm>
              <a:off x="8496300" y="664607"/>
              <a:ext cx="73342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图片包含 色彩绚丽的, 彩色&#10;&#10;描述已自动生成"/>
          <p:cNvPicPr>
            <a:picLocks noGrp="1" noChangeAspect="1"/>
          </p:cNvPicPr>
          <p:nvPr>
            <p:ph type="pic" sz="quarter" idx="16"/>
          </p:nvPr>
        </p:nvPicPr>
        <p:blipFill>
          <a:blip r:embed="rId1"/>
          <a:srcRect l="12965" r="12965"/>
          <a:stretch>
            <a:fillRect/>
          </a:stretch>
        </p:blipFill>
        <p:spPr/>
      </p:pic>
      <p:sp>
        <p:nvSpPr>
          <p:cNvPr id="4" name="AutoShape 1"/>
          <p:cNvSpPr/>
          <p:nvPr/>
        </p:nvSpPr>
        <p:spPr bwMode="auto">
          <a:xfrm rot="10003905">
            <a:off x="1681191" y="-185508"/>
            <a:ext cx="4890130" cy="4763548"/>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50800" cap="flat">
            <a:gradFill>
              <a:gsLst>
                <a:gs pos="0">
                  <a:schemeClr val="accent1">
                    <a:lumMod val="50000"/>
                  </a:schemeClr>
                </a:gs>
                <a:gs pos="100000">
                  <a:srgbClr val="CC0099"/>
                </a:gs>
              </a:gsLst>
              <a:lin ang="2700000" scaled="0"/>
            </a:gradFill>
            <a:miter lim="800000"/>
            <a:headEnd type="none" w="med" len="med"/>
            <a:tailEnd type="none" w="med" len="med"/>
          </a:ln>
        </p:spPr>
        <p:txBody>
          <a:bodyPr lIns="0" tIns="0" rIns="0" bIns="0"/>
          <a:lstStyle/>
          <a:p>
            <a:endParaRPr lang="en-US"/>
          </a:p>
        </p:txBody>
      </p:sp>
      <p:sp>
        <p:nvSpPr>
          <p:cNvPr id="5" name="AutoShape 1"/>
          <p:cNvSpPr/>
          <p:nvPr/>
        </p:nvSpPr>
        <p:spPr bwMode="auto">
          <a:xfrm rot="8749278">
            <a:off x="4969936" y="-943228"/>
            <a:ext cx="3214223" cy="313102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1"/>
                </a:gs>
                <a:gs pos="100000">
                  <a:schemeClr val="accent2"/>
                </a:gs>
              </a:gsLst>
              <a:lin ang="2700000" scaled="0"/>
            </a:gradFill>
            <a:miter lim="800000"/>
            <a:headEnd type="none" w="med" len="med"/>
            <a:tailEnd type="none" w="med" len="med"/>
          </a:ln>
        </p:spPr>
        <p:txBody>
          <a:bodyPr lIns="0" tIns="0" rIns="0" bIns="0"/>
          <a:lstStyle/>
          <a:p>
            <a:endParaRPr lang="en-US"/>
          </a:p>
        </p:txBody>
      </p:sp>
      <p:sp>
        <p:nvSpPr>
          <p:cNvPr id="6" name="TextBox 5"/>
          <p:cNvSpPr txBox="1"/>
          <p:nvPr/>
        </p:nvSpPr>
        <p:spPr>
          <a:xfrm>
            <a:off x="6690494" y="4037749"/>
            <a:ext cx="4191133" cy="861774"/>
          </a:xfrm>
          <a:prstGeom prst="rect">
            <a:avLst/>
          </a:prstGeom>
          <a:noFill/>
        </p:spPr>
        <p:txBody>
          <a:bodyPr wrap="square" lIns="0" tIns="0" rIns="0" bIns="0" rtlCol="0">
            <a:spAutoFit/>
          </a:bodyPr>
          <a:lstStyle/>
          <a:p>
            <a:r>
              <a:rPr lang="en-US" sz="2800" dirty="0">
                <a:latin typeface="Arial Rounded MT Bold" panose="020F0704030504030204" pitchFamily="34" charset="0"/>
                <a:ea typeface="Titillium Light" charset="0"/>
                <a:cs typeface="Titillium Light" charset="0"/>
              </a:rPr>
              <a:t>Please add</a:t>
            </a:r>
            <a:endParaRPr lang="en-US" sz="2800" dirty="0">
              <a:latin typeface="Arial Rounded MT Bold" panose="020F0704030504030204" pitchFamily="34" charset="0"/>
              <a:ea typeface="Titillium Light" charset="0"/>
              <a:cs typeface="Titillium Light" charset="0"/>
            </a:endParaRPr>
          </a:p>
          <a:p>
            <a:r>
              <a:rPr lang="en-US" sz="2800" dirty="0">
                <a:latin typeface="Arial Rounded MT Bold" panose="020F0704030504030204" pitchFamily="34" charset="0"/>
                <a:ea typeface="Titillium Light" charset="0"/>
                <a:cs typeface="Titillium Light" charset="0"/>
              </a:rPr>
              <a:t>Your title</a:t>
            </a:r>
            <a:endParaRPr lang="en-US" sz="2800" dirty="0">
              <a:latin typeface="Arial Rounded MT Bold" panose="020F0704030504030204" pitchFamily="34" charset="0"/>
              <a:ea typeface="Titillium Light" charset="0"/>
              <a:cs typeface="Titillium Light" charset="0"/>
            </a:endParaRPr>
          </a:p>
        </p:txBody>
      </p:sp>
      <p:sp>
        <p:nvSpPr>
          <p:cNvPr id="7" name="TextBox 6"/>
          <p:cNvSpPr txBox="1"/>
          <p:nvPr/>
        </p:nvSpPr>
        <p:spPr>
          <a:xfrm>
            <a:off x="6690494" y="5180463"/>
            <a:ext cx="3710806" cy="984885"/>
          </a:xfrm>
          <a:prstGeom prst="rect">
            <a:avLst/>
          </a:prstGeom>
          <a:noFill/>
        </p:spPr>
        <p:txBody>
          <a:bodyPr wrap="square" lIns="0" tIns="0" rIns="91440" bIns="0" rtlCol="0">
            <a:spAutoFit/>
          </a:bodyPr>
          <a:lstStyle/>
          <a:p>
            <a:pPr marL="171450" indent="-171450">
              <a:lnSpc>
                <a:spcPct val="150000"/>
              </a:lnSpc>
              <a:spcBef>
                <a:spcPts val="1200"/>
              </a:spcBef>
              <a:buFont typeface="Arial" panose="020B0604020202020204" pitchFamily="34" charset="0"/>
              <a:buChar char="•"/>
            </a:pPr>
            <a:r>
              <a:rPr lang="en-US" sz="1200" dirty="0">
                <a:solidFill>
                  <a:schemeClr val="tx1">
                    <a:alpha val="60000"/>
                  </a:schemeClr>
                </a:solidFill>
                <a:latin typeface="Titillium" charset="0"/>
                <a:ea typeface="Titillium" charset="0"/>
                <a:cs typeface="Titillium" charset="0"/>
              </a:rPr>
              <a:t>There are many variations of passages of </a:t>
            </a:r>
            <a:endParaRPr lang="en-US" sz="1200" dirty="0">
              <a:solidFill>
                <a:schemeClr val="tx1">
                  <a:alpha val="60000"/>
                </a:schemeClr>
              </a:solidFill>
              <a:latin typeface="Titillium" charset="0"/>
              <a:ea typeface="Titillium" charset="0"/>
              <a:cs typeface="Titillium" charset="0"/>
            </a:endParaRPr>
          </a:p>
          <a:p>
            <a:pPr marL="171450" indent="-171450">
              <a:lnSpc>
                <a:spcPct val="150000"/>
              </a:lnSpc>
              <a:spcBef>
                <a:spcPts val="1200"/>
              </a:spcBef>
              <a:buFont typeface="Arial" panose="020B0604020202020204" pitchFamily="34" charset="0"/>
              <a:buChar char="•"/>
            </a:pPr>
            <a:r>
              <a:rPr lang="en-US" sz="1200" dirty="0" err="1">
                <a:solidFill>
                  <a:schemeClr val="tx1">
                    <a:alpha val="60000"/>
                  </a:schemeClr>
                </a:solidFill>
                <a:latin typeface="Titillium" charset="0"/>
                <a:ea typeface="Titillium" charset="0"/>
                <a:cs typeface="Titillium" charset="0"/>
              </a:rPr>
              <a:t>Lorem</a:t>
            </a:r>
            <a:r>
              <a:rPr lang="en-US" sz="1200" dirty="0">
                <a:solidFill>
                  <a:schemeClr val="tx1">
                    <a:alpha val="60000"/>
                  </a:schemeClr>
                </a:solidFill>
                <a:latin typeface="Titillium" charset="0"/>
                <a:ea typeface="Titillium" charset="0"/>
                <a:cs typeface="Titillium" charset="0"/>
              </a:rPr>
              <a:t> </a:t>
            </a:r>
            <a:r>
              <a:rPr lang="en-US" sz="1200" dirty="0" err="1">
                <a:solidFill>
                  <a:schemeClr val="tx1">
                    <a:alpha val="60000"/>
                  </a:schemeClr>
                </a:solidFill>
                <a:latin typeface="Titillium" charset="0"/>
                <a:ea typeface="Titillium" charset="0"/>
                <a:cs typeface="Titillium" charset="0"/>
              </a:rPr>
              <a:t>Ipsum</a:t>
            </a:r>
            <a:r>
              <a:rPr lang="en-US" sz="1200" dirty="0">
                <a:solidFill>
                  <a:schemeClr val="tx1">
                    <a:alpha val="60000"/>
                  </a:schemeClr>
                </a:solidFill>
                <a:latin typeface="Titillium" charset="0"/>
                <a:ea typeface="Titillium" charset="0"/>
                <a:cs typeface="Titillium" charset="0"/>
              </a:rPr>
              <a:t> available, but the majority have suffered.</a:t>
            </a:r>
            <a:endParaRPr lang="en-US" sz="1200" dirty="0">
              <a:solidFill>
                <a:schemeClr val="tx1">
                  <a:alpha val="60000"/>
                </a:schemeClr>
              </a:solidFill>
              <a:latin typeface="Titillium" charset="0"/>
              <a:ea typeface="Titillium" charset="0"/>
              <a:cs typeface="Titillium" charset="0"/>
            </a:endParaRPr>
          </a:p>
        </p:txBody>
      </p:sp>
      <p:sp>
        <p:nvSpPr>
          <p:cNvPr id="2" name="文本框 1"/>
          <p:cNvSpPr txBox="1"/>
          <p:nvPr/>
        </p:nvSpPr>
        <p:spPr>
          <a:xfrm>
            <a:off x="6577047" y="2371505"/>
            <a:ext cx="3575038" cy="1446550"/>
          </a:xfrm>
          <a:prstGeom prst="rect">
            <a:avLst/>
          </a:prstGeom>
          <a:noFill/>
        </p:spPr>
        <p:txBody>
          <a:bodyPr wrap="square" rtlCol="0">
            <a:spAutoFit/>
          </a:bodyPr>
          <a:lstStyle/>
          <a:p>
            <a:r>
              <a:rPr lang="en-US" altLang="zh-CN" sz="8800" dirty="0">
                <a:gradFill>
                  <a:gsLst>
                    <a:gs pos="0">
                      <a:schemeClr val="accent1">
                        <a:lumMod val="50000"/>
                      </a:schemeClr>
                    </a:gs>
                    <a:gs pos="100000">
                      <a:srgbClr val="CC0099"/>
                    </a:gs>
                  </a:gsLst>
                  <a:lin ang="2700000" scaled="0"/>
                </a:gradFill>
                <a:latin typeface="Arial Rounded MT Bold" panose="020F0704030504030204" pitchFamily="34" charset="0"/>
              </a:rPr>
              <a:t>01</a:t>
            </a:r>
            <a:endParaRPr lang="zh-CN" altLang="en-US" sz="8800" dirty="0">
              <a:gradFill>
                <a:gsLst>
                  <a:gs pos="0">
                    <a:schemeClr val="accent1">
                      <a:lumMod val="50000"/>
                    </a:schemeClr>
                  </a:gs>
                  <a:gs pos="100000">
                    <a:srgbClr val="CC0099"/>
                  </a:gs>
                </a:gsLst>
                <a:lin ang="2700000" scaled="0"/>
              </a:gradFill>
              <a:latin typeface="Arial Rounded MT Bold" panose="020F0704030504030204" pitchFamily="34" charset="0"/>
            </a:endParaRPr>
          </a:p>
        </p:txBody>
      </p:sp>
      <p:sp>
        <p:nvSpPr>
          <p:cNvPr id="9"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10"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82815" y="531873"/>
            <a:ext cx="2993107" cy="2850359"/>
            <a:chOff x="5786686" y="528631"/>
            <a:chExt cx="2993107" cy="2850359"/>
          </a:xfrm>
        </p:grpSpPr>
        <p:sp>
          <p:nvSpPr>
            <p:cNvPr id="3" name="矩形 2"/>
            <p:cNvSpPr/>
            <p:nvPr/>
          </p:nvSpPr>
          <p:spPr>
            <a:xfrm>
              <a:off x="5786686" y="528631"/>
              <a:ext cx="2614364" cy="2538419"/>
            </a:xfrm>
            <a:prstGeom prst="rect">
              <a:avLst/>
            </a:prstGeom>
            <a:noFill/>
            <a:ln w="15875">
              <a:solidFill>
                <a:srgbClr val="DDDE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矩形 3"/>
            <p:cNvSpPr/>
            <p:nvPr/>
          </p:nvSpPr>
          <p:spPr>
            <a:xfrm>
              <a:off x="6165429" y="840571"/>
              <a:ext cx="2614364" cy="2538419"/>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5684493" y="1295399"/>
            <a:ext cx="206121" cy="206121"/>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badi" panose="020B0604020104020204" pitchFamily="34" charset="0"/>
            </a:endParaRPr>
          </a:p>
        </p:txBody>
      </p:sp>
      <p:sp>
        <p:nvSpPr>
          <p:cNvPr id="6" name="椭圆 5"/>
          <p:cNvSpPr/>
          <p:nvPr/>
        </p:nvSpPr>
        <p:spPr>
          <a:xfrm>
            <a:off x="6161673" y="3037646"/>
            <a:ext cx="56371" cy="5637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badi" panose="020B0604020104020204" pitchFamily="34" charset="0"/>
            </a:endParaRPr>
          </a:p>
        </p:txBody>
      </p:sp>
      <p:sp>
        <p:nvSpPr>
          <p:cNvPr id="7" name="文本框 6"/>
          <p:cNvSpPr txBox="1"/>
          <p:nvPr/>
        </p:nvSpPr>
        <p:spPr>
          <a:xfrm>
            <a:off x="1063309" y="1637431"/>
            <a:ext cx="2156141" cy="1754326"/>
          </a:xfrm>
          <a:prstGeom prst="rect">
            <a:avLst/>
          </a:prstGeom>
          <a:noFill/>
        </p:spPr>
        <p:txBody>
          <a:bodyPr wrap="square" rtlCol="0">
            <a:spAutoFit/>
          </a:bodyPr>
          <a:lstStyle/>
          <a:p>
            <a:r>
              <a:rPr lang="en-US" altLang="zh-CN" sz="3600" dirty="0">
                <a:latin typeface="Bahnschrift SemiLight" panose="020B0502040204020203" pitchFamily="34" charset="0"/>
                <a:cs typeface="Segoe UI Semibold" panose="020B0702040204020203" pitchFamily="34" charset="0"/>
              </a:rPr>
              <a:t>Creative Company Slide</a:t>
            </a:r>
            <a:endParaRPr lang="zh-CN" altLang="en-US" sz="3600" dirty="0">
              <a:latin typeface="Bahnschrift SemiLight" panose="020B0502040204020203" pitchFamily="34" charset="0"/>
              <a:cs typeface="Segoe UI Semibold" panose="020B0702040204020203" pitchFamily="34" charset="0"/>
            </a:endParaRPr>
          </a:p>
        </p:txBody>
      </p:sp>
      <p:sp>
        <p:nvSpPr>
          <p:cNvPr id="8" name="文本框 7"/>
          <p:cNvSpPr txBox="1"/>
          <p:nvPr/>
        </p:nvSpPr>
        <p:spPr>
          <a:xfrm>
            <a:off x="1091884" y="3344132"/>
            <a:ext cx="2723326" cy="544188"/>
          </a:xfrm>
          <a:prstGeom prst="rect">
            <a:avLst/>
          </a:prstGeom>
          <a:noFill/>
        </p:spPr>
        <p:txBody>
          <a:bodyPr wrap="square" rtlCol="0">
            <a:spAutoFit/>
          </a:bodyPr>
          <a:lstStyle/>
          <a:p>
            <a:pPr>
              <a:lnSpc>
                <a:spcPct val="130000"/>
              </a:lnSpc>
            </a:pPr>
            <a:r>
              <a:rPr lang="en-US" altLang="zh-CN" sz="1200" b="1" dirty="0">
                <a:solidFill>
                  <a:schemeClr val="bg1">
                    <a:lumMod val="65000"/>
                  </a:schemeClr>
                </a:solidFill>
                <a:latin typeface="Bahnschrift SemiLight" panose="020B0502040204020203" pitchFamily="34" charset="0"/>
                <a:cs typeface="Segoe UI Light" panose="020B0502040204020203" pitchFamily="34" charset="0"/>
              </a:rPr>
              <a:t>Modern and Multipurpose Presentation</a:t>
            </a:r>
            <a:endParaRPr lang="zh-CN" altLang="en-US" sz="1200" b="1" dirty="0">
              <a:solidFill>
                <a:schemeClr val="bg1">
                  <a:lumMod val="65000"/>
                </a:schemeClr>
              </a:solidFill>
              <a:latin typeface="Bahnschrift SemiLight" panose="020B0502040204020203" pitchFamily="34" charset="0"/>
              <a:cs typeface="Segoe UI Light" panose="020B0502040204020203" pitchFamily="34" charset="0"/>
            </a:endParaRPr>
          </a:p>
        </p:txBody>
      </p:sp>
      <p:sp>
        <p:nvSpPr>
          <p:cNvPr id="9" name="文本框 8"/>
          <p:cNvSpPr txBox="1"/>
          <p:nvPr/>
        </p:nvSpPr>
        <p:spPr>
          <a:xfrm>
            <a:off x="1082359" y="3819749"/>
            <a:ext cx="4175441" cy="1615827"/>
          </a:xfrm>
          <a:prstGeom prst="rect">
            <a:avLst/>
          </a:prstGeom>
          <a:noFill/>
        </p:spPr>
        <p:txBody>
          <a:bodyPr wrap="square" rtlCol="0">
            <a:spAutoFit/>
          </a:bodyPr>
          <a:lstStyle/>
          <a:p>
            <a:pPr>
              <a:lnSpc>
                <a:spcPct val="150000"/>
              </a:lnSpc>
            </a:pPr>
            <a:r>
              <a:rPr lang="en-US" altLang="zh-CN" sz="1100" dirty="0">
                <a:solidFill>
                  <a:schemeClr val="tx1">
                    <a:lumMod val="65000"/>
                    <a:lumOff val="35000"/>
                  </a:schemeClr>
                </a:solidFill>
                <a:latin typeface="Bahnschrift SemiLight" panose="020B0502040204020203" pitchFamily="34" charset="0"/>
                <a:cs typeface="Segoe UI Light" panose="020B0502040204020203" pitchFamily="34" charset="0"/>
              </a:rPr>
              <a:t>You can choose whether or not to support certain items, If you choose to support an item, this will be identified on the item page. All supported items include a support period. Buyers can buy support extensions on these item. Some transactions may be subject to tax that may be added to the list price or handing fee. Although we always like</a:t>
            </a:r>
            <a:endParaRPr lang="zh-CN" altLang="en-US" sz="1100" dirty="0">
              <a:solidFill>
                <a:schemeClr val="tx1">
                  <a:lumMod val="65000"/>
                  <a:lumOff val="35000"/>
                </a:schemeClr>
              </a:solidFill>
              <a:latin typeface="Bahnschrift SemiLight" panose="020B0502040204020203" pitchFamily="34" charset="0"/>
              <a:cs typeface="Segoe UI Light" panose="020B0502040204020203" pitchFamily="34" charset="0"/>
            </a:endParaRPr>
          </a:p>
        </p:txBody>
      </p:sp>
      <p:sp>
        <p:nvSpPr>
          <p:cNvPr id="10" name="Rectangle 3"/>
          <p:cNvSpPr/>
          <p:nvPr/>
        </p:nvSpPr>
        <p:spPr>
          <a:xfrm>
            <a:off x="6292850" y="971549"/>
            <a:ext cx="4927600" cy="4905375"/>
          </a:xfrm>
          <a:prstGeom prst="rect">
            <a:avLst/>
          </a:prstGeom>
          <a:blipFill dpi="0" rotWithShape="1">
            <a:blip r:embed="rId1"/>
            <a:srcRect/>
            <a:stretch>
              <a:fillRect l="-23310" t="-2604" r="-20222" b="-38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badi" panose="020B0604020104020204" pitchFamily="34" charset="0"/>
            </a:endParaRPr>
          </a:p>
        </p:txBody>
      </p:sp>
      <p:sp>
        <p:nvSpPr>
          <p:cNvPr id="11"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rial Rounded MT Bold" panose="020F0704030504030204" pitchFamily="34" charset="0"/>
              </a:rPr>
              <a:t>CLICK TO CONTINUE</a:t>
            </a:r>
            <a:endParaRPr lang="en-US" sz="1200" dirty="0">
              <a:solidFill>
                <a:schemeClr val="bg1">
                  <a:lumMod val="50000"/>
                </a:schemeClr>
              </a:solidFill>
              <a:latin typeface="Arial Rounded MT Bold" panose="020F0704030504030204" pitchFamily="34" charset="0"/>
            </a:endParaRPr>
          </a:p>
        </p:txBody>
      </p:sp>
      <p:sp>
        <p:nvSpPr>
          <p:cNvPr id="12"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3"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pic>
        <p:nvPicPr>
          <p:cNvPr id="27" name="图片占位符 18" descr="图片包含 色彩绚丽的, 彩色&#10;&#10;描述已自动生成"/>
          <p:cNvPicPr>
            <a:picLocks noChangeAspect="1"/>
          </p:cNvPicPr>
          <p:nvPr/>
        </p:nvPicPr>
        <p:blipFill>
          <a:blip r:embed="rId1"/>
          <a:srcRect l="15810" r="15810"/>
          <a:stretch>
            <a:fillRect/>
          </a:stretch>
        </p:blipFill>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p:spPr>
      </p:pic>
      <p:pic>
        <p:nvPicPr>
          <p:cNvPr id="28" name="图片占位符 20" descr="图片包含 色彩绚丽的, 彩色&#10;&#10;描述已自动生成"/>
          <p:cNvPicPr>
            <a:picLocks noChangeAspect="1"/>
          </p:cNvPicPr>
          <p:nvPr/>
        </p:nvPicPr>
        <p:blipFill>
          <a:blip r:embed="rId1"/>
          <a:srcRect l="15810" r="15810"/>
          <a:stretch>
            <a:fillRect/>
          </a:stretch>
        </p:blipFill>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p:spPr>
      </p:pic>
      <p:pic>
        <p:nvPicPr>
          <p:cNvPr id="29" name="图片占位符 31" descr="图片包含 色彩绚丽的, 彩色&#10;&#10;描述已自动生成"/>
          <p:cNvPicPr>
            <a:picLocks noChangeAspect="1"/>
          </p:cNvPicPr>
          <p:nvPr/>
        </p:nvPicPr>
        <p:blipFill>
          <a:blip r:embed="rId1"/>
          <a:srcRect l="15810" r="15810"/>
          <a:stretch>
            <a:fillRect/>
          </a:stretch>
        </p:blipFill>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p:spPr>
      </p:pic>
      <p:sp>
        <p:nvSpPr>
          <p:cNvPr id="30" name="Title 1"/>
          <p:cNvSpPr txBox="1"/>
          <p:nvPr/>
        </p:nvSpPr>
        <p:spPr>
          <a:xfrm>
            <a:off x="1790699" y="1042859"/>
            <a:ext cx="8861589"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Rounded MT Bold" panose="020F0704030504030204" pitchFamily="34" charset="0"/>
              </a:rPr>
              <a:t>Trusted by big </a:t>
            </a:r>
            <a:r>
              <a:rPr lang="en-US" altLang="zh-CN" dirty="0" err="1">
                <a:latin typeface="Arial Rounded MT Bold" panose="020F0704030504030204" pitchFamily="34" charset="0"/>
              </a:rPr>
              <a:t>s</a:t>
            </a:r>
            <a:r>
              <a:rPr lang="en-US" dirty="0" err="1">
                <a:latin typeface="Arial Rounded MT Bold" panose="020F0704030504030204" pitchFamily="34" charset="0"/>
              </a:rPr>
              <a:t>lients</a:t>
            </a:r>
            <a:r>
              <a:rPr lang="en-US" dirty="0">
                <a:latin typeface="Arial Rounded MT Bold" panose="020F0704030504030204" pitchFamily="34" charset="0"/>
              </a:rPr>
              <a:t> comment</a:t>
            </a:r>
            <a:endParaRPr lang="en-US" dirty="0">
              <a:latin typeface="Arial Rounded MT Bold" panose="020F0704030504030204" pitchFamily="34" charset="0"/>
            </a:endParaRPr>
          </a:p>
        </p:txBody>
      </p:sp>
      <p:sp>
        <p:nvSpPr>
          <p:cNvPr id="31" name="TextBox 6"/>
          <p:cNvSpPr txBox="1"/>
          <p:nvPr/>
        </p:nvSpPr>
        <p:spPr>
          <a:xfrm>
            <a:off x="1875205" y="4087389"/>
            <a:ext cx="2931896" cy="196977"/>
          </a:xfrm>
          <a:prstGeom prst="rect">
            <a:avLst/>
          </a:prstGeom>
          <a:noFill/>
        </p:spPr>
        <p:txBody>
          <a:bodyPr wrap="square" lIns="0" tIns="0" rIns="0" bIns="0" rtlCol="0">
            <a:spAutoFit/>
          </a:bodyPr>
          <a:lstStyle/>
          <a:p>
            <a:pPr algn="ctr">
              <a:lnSpc>
                <a:spcPct val="80000"/>
              </a:lnSpc>
            </a:pPr>
            <a:r>
              <a:rPr lang="en-US" sz="1600" b="1" spc="200" dirty="0">
                <a:latin typeface="Bahnschrift SemiLight" panose="020B0502040204020203" pitchFamily="34" charset="0"/>
                <a:ea typeface="Titillium" charset="0"/>
                <a:cs typeface="Titillium" charset="0"/>
              </a:rPr>
              <a:t>JOHN CARLOS</a:t>
            </a:r>
            <a:endParaRPr lang="en-US" sz="1600" b="1" spc="200" dirty="0">
              <a:latin typeface="Bahnschrift SemiLight" panose="020B0502040204020203" pitchFamily="34" charset="0"/>
              <a:ea typeface="Titillium" charset="0"/>
              <a:cs typeface="Titillium" charset="0"/>
            </a:endParaRPr>
          </a:p>
        </p:txBody>
      </p:sp>
      <p:sp>
        <p:nvSpPr>
          <p:cNvPr id="32" name="TextBox 7"/>
          <p:cNvSpPr txBox="1"/>
          <p:nvPr/>
        </p:nvSpPr>
        <p:spPr>
          <a:xfrm>
            <a:off x="2463967" y="4290264"/>
            <a:ext cx="1754372" cy="199542"/>
          </a:xfrm>
          <a:prstGeom prst="rect">
            <a:avLst/>
          </a:prstGeom>
          <a:noFill/>
        </p:spPr>
        <p:txBody>
          <a:bodyPr wrap="square" lIns="0" tIns="0" rIns="91440" bIns="0" rtlCol="0">
            <a:spAutoFit/>
          </a:bodyPr>
          <a:lstStyle/>
          <a:p>
            <a:pPr algn="ctr">
              <a:lnSpc>
                <a:spcPct val="150000"/>
              </a:lnSpc>
            </a:pPr>
            <a:r>
              <a:rPr lang="en-US" sz="1000" spc="300" dirty="0">
                <a:latin typeface="Bahnschrift SemiLight" panose="020B0502040204020203" pitchFamily="34" charset="0"/>
                <a:ea typeface="Titillium" charset="0"/>
                <a:cs typeface="Titillium" charset="0"/>
              </a:rPr>
              <a:t>CEO/ FOUNDER</a:t>
            </a:r>
            <a:endParaRPr lang="en-US" sz="1000" spc="300" dirty="0">
              <a:latin typeface="Bahnschrift SemiLight" panose="020B0502040204020203" pitchFamily="34" charset="0"/>
              <a:ea typeface="Titillium" charset="0"/>
              <a:cs typeface="Titillium" charset="0"/>
            </a:endParaRPr>
          </a:p>
        </p:txBody>
      </p:sp>
      <p:cxnSp>
        <p:nvCxnSpPr>
          <p:cNvPr id="33" name="Straight Connector 8"/>
          <p:cNvCxnSpPr/>
          <p:nvPr/>
        </p:nvCxnSpPr>
        <p:spPr>
          <a:xfrm>
            <a:off x="2974265" y="4816077"/>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4" name="TextBox 9"/>
          <p:cNvSpPr txBox="1"/>
          <p:nvPr/>
        </p:nvSpPr>
        <p:spPr>
          <a:xfrm>
            <a:off x="2061588" y="4931201"/>
            <a:ext cx="2541796" cy="801886"/>
          </a:xfrm>
          <a:prstGeom prst="rect">
            <a:avLst/>
          </a:prstGeom>
          <a:noFill/>
        </p:spPr>
        <p:txBody>
          <a:bodyPr wrap="square" lIns="0" tIns="0" rIns="91440" bIns="0" rtlCol="0">
            <a:spAutoFit/>
          </a:bodyPr>
          <a:lstStyle/>
          <a:p>
            <a:pPr algn="ct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35" name="TextBox 10"/>
          <p:cNvSpPr txBox="1"/>
          <p:nvPr/>
        </p:nvSpPr>
        <p:spPr>
          <a:xfrm>
            <a:off x="4630051" y="4087389"/>
            <a:ext cx="2931896" cy="196977"/>
          </a:xfrm>
          <a:prstGeom prst="rect">
            <a:avLst/>
          </a:prstGeom>
          <a:noFill/>
        </p:spPr>
        <p:txBody>
          <a:bodyPr wrap="square" lIns="0" tIns="0" rIns="0" bIns="0" rtlCol="0">
            <a:spAutoFit/>
          </a:bodyPr>
          <a:lstStyle/>
          <a:p>
            <a:pPr algn="ctr">
              <a:lnSpc>
                <a:spcPct val="80000"/>
              </a:lnSpc>
            </a:pPr>
            <a:r>
              <a:rPr lang="en-US" sz="1600" b="1" spc="200" dirty="0">
                <a:latin typeface="Bahnschrift SemiLight" panose="020B0502040204020203" pitchFamily="34" charset="0"/>
                <a:ea typeface="Titillium" charset="0"/>
                <a:cs typeface="Titillium" charset="0"/>
              </a:rPr>
              <a:t>JOHN CARLOS</a:t>
            </a:r>
            <a:endParaRPr lang="en-US" sz="1600" b="1" spc="200" dirty="0">
              <a:latin typeface="Bahnschrift SemiLight" panose="020B0502040204020203" pitchFamily="34" charset="0"/>
              <a:ea typeface="Titillium" charset="0"/>
              <a:cs typeface="Titillium" charset="0"/>
            </a:endParaRPr>
          </a:p>
        </p:txBody>
      </p:sp>
      <p:sp>
        <p:nvSpPr>
          <p:cNvPr id="36" name="TextBox 11"/>
          <p:cNvSpPr txBox="1"/>
          <p:nvPr/>
        </p:nvSpPr>
        <p:spPr>
          <a:xfrm>
            <a:off x="5218813" y="4290264"/>
            <a:ext cx="1754372" cy="199542"/>
          </a:xfrm>
          <a:prstGeom prst="rect">
            <a:avLst/>
          </a:prstGeom>
          <a:noFill/>
        </p:spPr>
        <p:txBody>
          <a:bodyPr wrap="square" lIns="0" tIns="0" rIns="91440" bIns="0" rtlCol="0">
            <a:spAutoFit/>
          </a:bodyPr>
          <a:lstStyle/>
          <a:p>
            <a:pPr algn="ctr">
              <a:lnSpc>
                <a:spcPct val="150000"/>
              </a:lnSpc>
            </a:pPr>
            <a:r>
              <a:rPr lang="en-US" sz="1000" spc="300" dirty="0">
                <a:latin typeface="Bahnschrift SemiLight" panose="020B0502040204020203" pitchFamily="34" charset="0"/>
                <a:ea typeface="Titillium" charset="0"/>
                <a:cs typeface="Titillium" charset="0"/>
              </a:rPr>
              <a:t>CEO/ FOUNDER</a:t>
            </a:r>
            <a:endParaRPr lang="en-US" sz="1000" spc="300" dirty="0">
              <a:latin typeface="Bahnschrift SemiLight" panose="020B0502040204020203" pitchFamily="34" charset="0"/>
              <a:ea typeface="Titillium" charset="0"/>
              <a:cs typeface="Titillium" charset="0"/>
            </a:endParaRPr>
          </a:p>
        </p:txBody>
      </p:sp>
      <p:cxnSp>
        <p:nvCxnSpPr>
          <p:cNvPr id="37" name="Straight Connector 12"/>
          <p:cNvCxnSpPr/>
          <p:nvPr/>
        </p:nvCxnSpPr>
        <p:spPr>
          <a:xfrm>
            <a:off x="5729111" y="4816077"/>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8" name="TextBox 13"/>
          <p:cNvSpPr txBox="1"/>
          <p:nvPr/>
        </p:nvSpPr>
        <p:spPr>
          <a:xfrm>
            <a:off x="4816434" y="4931201"/>
            <a:ext cx="2541796" cy="830997"/>
          </a:xfrm>
          <a:prstGeom prst="rect">
            <a:avLst/>
          </a:prstGeom>
          <a:noFill/>
        </p:spPr>
        <p:txBody>
          <a:bodyPr wrap="square" lIns="0" tIns="0" rIns="91440" bIns="0" rtlCol="0">
            <a:spAutoFit/>
          </a:bodyPr>
          <a:lstStyle/>
          <a:p>
            <a:pPr algn="ct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a:t>
            </a:r>
            <a:endParaRPr lang="en-US" sz="1200" dirty="0">
              <a:solidFill>
                <a:schemeClr val="tx1">
                  <a:alpha val="60000"/>
                </a:schemeClr>
              </a:solidFill>
              <a:latin typeface="Abadi" panose="020B0604020104020204" pitchFamily="34" charset="0"/>
              <a:ea typeface="Titillium" charset="0"/>
              <a:cs typeface="Titillium" charset="0"/>
            </a:endParaRPr>
          </a:p>
        </p:txBody>
      </p:sp>
      <p:sp>
        <p:nvSpPr>
          <p:cNvPr id="39" name="TextBox 14"/>
          <p:cNvSpPr txBox="1"/>
          <p:nvPr/>
        </p:nvSpPr>
        <p:spPr>
          <a:xfrm>
            <a:off x="7396186" y="4087389"/>
            <a:ext cx="2931896" cy="196977"/>
          </a:xfrm>
          <a:prstGeom prst="rect">
            <a:avLst/>
          </a:prstGeom>
          <a:noFill/>
        </p:spPr>
        <p:txBody>
          <a:bodyPr wrap="square" lIns="0" tIns="0" rIns="0" bIns="0" rtlCol="0">
            <a:spAutoFit/>
          </a:bodyPr>
          <a:lstStyle/>
          <a:p>
            <a:pPr algn="ctr">
              <a:lnSpc>
                <a:spcPct val="80000"/>
              </a:lnSpc>
            </a:pPr>
            <a:r>
              <a:rPr lang="en-US" sz="1600" b="1" spc="200" dirty="0">
                <a:latin typeface="Bahnschrift SemiLight" panose="020B0502040204020203" pitchFamily="34" charset="0"/>
                <a:ea typeface="Titillium" charset="0"/>
                <a:cs typeface="Titillium" charset="0"/>
              </a:rPr>
              <a:t>JOHN CARLOS</a:t>
            </a:r>
            <a:endParaRPr lang="en-US" sz="1600" b="1" spc="200" dirty="0">
              <a:latin typeface="Bahnschrift SemiLight" panose="020B0502040204020203" pitchFamily="34" charset="0"/>
              <a:ea typeface="Titillium" charset="0"/>
              <a:cs typeface="Titillium" charset="0"/>
            </a:endParaRPr>
          </a:p>
        </p:txBody>
      </p:sp>
      <p:sp>
        <p:nvSpPr>
          <p:cNvPr id="40" name="TextBox 15"/>
          <p:cNvSpPr txBox="1"/>
          <p:nvPr/>
        </p:nvSpPr>
        <p:spPr>
          <a:xfrm>
            <a:off x="7984948" y="4290264"/>
            <a:ext cx="1754372" cy="199542"/>
          </a:xfrm>
          <a:prstGeom prst="rect">
            <a:avLst/>
          </a:prstGeom>
          <a:noFill/>
        </p:spPr>
        <p:txBody>
          <a:bodyPr wrap="square" lIns="0" tIns="0" rIns="91440" bIns="0" rtlCol="0">
            <a:spAutoFit/>
          </a:bodyPr>
          <a:lstStyle/>
          <a:p>
            <a:pPr algn="ctr">
              <a:lnSpc>
                <a:spcPct val="150000"/>
              </a:lnSpc>
            </a:pPr>
            <a:r>
              <a:rPr lang="en-US" sz="1000" spc="300" dirty="0">
                <a:latin typeface="Bahnschrift SemiLight" panose="020B0502040204020203" pitchFamily="34" charset="0"/>
                <a:ea typeface="Titillium" charset="0"/>
                <a:cs typeface="Titillium" charset="0"/>
              </a:rPr>
              <a:t>CEO/ FOUNDER</a:t>
            </a:r>
            <a:endParaRPr lang="en-US" sz="1000" spc="300" dirty="0">
              <a:latin typeface="Bahnschrift SemiLight" panose="020B0502040204020203" pitchFamily="34" charset="0"/>
              <a:ea typeface="Titillium" charset="0"/>
              <a:cs typeface="Titillium" charset="0"/>
            </a:endParaRPr>
          </a:p>
        </p:txBody>
      </p:sp>
      <p:cxnSp>
        <p:nvCxnSpPr>
          <p:cNvPr id="41" name="Straight Connector 16"/>
          <p:cNvCxnSpPr/>
          <p:nvPr/>
        </p:nvCxnSpPr>
        <p:spPr>
          <a:xfrm>
            <a:off x="8495246" y="4816077"/>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42" name="TextBox 17"/>
          <p:cNvSpPr txBox="1"/>
          <p:nvPr/>
        </p:nvSpPr>
        <p:spPr>
          <a:xfrm>
            <a:off x="7582569" y="4931201"/>
            <a:ext cx="2541796" cy="830997"/>
          </a:xfrm>
          <a:prstGeom prst="rect">
            <a:avLst/>
          </a:prstGeom>
          <a:noFill/>
        </p:spPr>
        <p:txBody>
          <a:bodyPr wrap="square" lIns="0" tIns="0" rIns="91440" bIns="0" rtlCol="0">
            <a:spAutoFit/>
          </a:bodyPr>
          <a:lstStyle/>
          <a:p>
            <a:pPr algn="ctr">
              <a:lnSpc>
                <a:spcPct val="150000"/>
              </a:lnSpc>
            </a:pPr>
            <a:r>
              <a:rPr lang="en-US" sz="1200" dirty="0">
                <a:solidFill>
                  <a:schemeClr val="tx1">
                    <a:alpha val="60000"/>
                  </a:schemeClr>
                </a:solidFill>
                <a:latin typeface="Abadi" panose="020B0604020104020204" pitchFamily="34" charset="0"/>
                <a:ea typeface="Titillium" charset="0"/>
                <a:cs typeface="Titillium" charset="0"/>
              </a:rPr>
              <a:t>There are many variations of passages of </a:t>
            </a:r>
            <a:r>
              <a:rPr lang="en-US" sz="1200" dirty="0" err="1">
                <a:solidFill>
                  <a:schemeClr val="tx1">
                    <a:alpha val="60000"/>
                  </a:schemeClr>
                </a:solidFill>
                <a:latin typeface="Abadi" panose="020B0604020104020204" pitchFamily="34" charset="0"/>
                <a:ea typeface="Titillium" charset="0"/>
                <a:cs typeface="Titillium" charset="0"/>
              </a:rPr>
              <a:t>Lorem</a:t>
            </a:r>
            <a:r>
              <a:rPr lang="en-US" sz="1200" dirty="0">
                <a:solidFill>
                  <a:schemeClr val="tx1">
                    <a:alpha val="60000"/>
                  </a:schemeClr>
                </a:solidFill>
                <a:latin typeface="Abadi" panose="020B0604020104020204" pitchFamily="34" charset="0"/>
                <a:ea typeface="Titillium" charset="0"/>
                <a:cs typeface="Titillium" charset="0"/>
              </a:rPr>
              <a:t> </a:t>
            </a:r>
            <a:r>
              <a:rPr lang="en-US" sz="1200" dirty="0" err="1">
                <a:solidFill>
                  <a:schemeClr val="tx1">
                    <a:alpha val="60000"/>
                  </a:schemeClr>
                </a:solidFill>
                <a:latin typeface="Abadi" panose="020B0604020104020204" pitchFamily="34" charset="0"/>
                <a:ea typeface="Titillium" charset="0"/>
                <a:cs typeface="Titillium" charset="0"/>
              </a:rPr>
              <a:t>Ipsum</a:t>
            </a:r>
            <a:r>
              <a:rPr lang="en-US" sz="1200" dirty="0">
                <a:solidFill>
                  <a:schemeClr val="tx1">
                    <a:alpha val="60000"/>
                  </a:schemeClr>
                </a:solidFill>
                <a:latin typeface="Abadi" panose="020B0604020104020204" pitchFamily="34" charset="0"/>
                <a:ea typeface="Titillium" charset="0"/>
                <a:cs typeface="Titillium" charset="0"/>
              </a:rPr>
              <a:t> available, but the majority have suffered.</a:t>
            </a:r>
            <a:endParaRPr lang="en-US" sz="1200" dirty="0">
              <a:solidFill>
                <a:schemeClr val="tx1">
                  <a:alpha val="60000"/>
                </a:schemeClr>
              </a:solidFill>
              <a:latin typeface="Abadi" panose="020B0604020104020204" pitchFamily="34" charset="0"/>
              <a:ea typeface="Titillium" charset="0"/>
              <a:cs typeface="Titillium" charset="0"/>
            </a:endParaRPr>
          </a:p>
        </p:txBody>
      </p:sp>
      <p:grpSp>
        <p:nvGrpSpPr>
          <p:cNvPr id="43" name="Group 23"/>
          <p:cNvGrpSpPr/>
          <p:nvPr/>
        </p:nvGrpSpPr>
        <p:grpSpPr>
          <a:xfrm>
            <a:off x="3119096" y="3422149"/>
            <a:ext cx="401580" cy="401580"/>
            <a:chOff x="3119096" y="3343126"/>
            <a:chExt cx="401580" cy="401580"/>
          </a:xfrm>
        </p:grpSpPr>
        <p:sp>
          <p:nvSpPr>
            <p:cNvPr id="44" name="Oval 22"/>
            <p:cNvSpPr/>
            <p:nvPr/>
          </p:nvSpPr>
          <p:spPr bwMode="auto">
            <a:xfrm>
              <a:off x="3119096" y="3343126"/>
              <a:ext cx="401580" cy="401580"/>
            </a:xfrm>
            <a:prstGeom prst="ellipse">
              <a:avLst/>
            </a:prstGeom>
            <a:solidFill>
              <a:schemeClr val="bg1"/>
            </a:solidFill>
            <a:ln>
              <a:noFill/>
            </a:ln>
          </p:spPr>
          <p:txBody>
            <a:bodyPr lIns="0" tIns="0" rIns="0" bIns="0" rtlCol="0" anchor="ctr"/>
            <a:lstStyle/>
            <a:p>
              <a:pPr algn="ctr"/>
              <a:endParaRPr lang="en-US"/>
            </a:p>
          </p:txBody>
        </p:sp>
        <p:sp>
          <p:nvSpPr>
            <p:cNvPr id="45" name="Shape 3626"/>
            <p:cNvSpPr/>
            <p:nvPr/>
          </p:nvSpPr>
          <p:spPr>
            <a:xfrm>
              <a:off x="3203944" y="3439315"/>
              <a:ext cx="231885" cy="210805"/>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100" tIns="38100" rIns="38100" bIns="38100" anchor="ctr"/>
            <a:lstStyle/>
            <a:p>
              <a:endParaRPr dirty="0">
                <a:solidFill>
                  <a:prstClr val="black"/>
                </a:solidFill>
              </a:endParaRPr>
            </a:p>
          </p:txBody>
        </p:sp>
      </p:grpSp>
      <p:grpSp>
        <p:nvGrpSpPr>
          <p:cNvPr id="46" name="Group 24"/>
          <p:cNvGrpSpPr/>
          <p:nvPr/>
        </p:nvGrpSpPr>
        <p:grpSpPr>
          <a:xfrm>
            <a:off x="5895210" y="3422149"/>
            <a:ext cx="401580" cy="401580"/>
            <a:chOff x="3119096" y="3343126"/>
            <a:chExt cx="401580" cy="401580"/>
          </a:xfrm>
        </p:grpSpPr>
        <p:sp>
          <p:nvSpPr>
            <p:cNvPr id="47" name="Oval 25"/>
            <p:cNvSpPr/>
            <p:nvPr/>
          </p:nvSpPr>
          <p:spPr bwMode="auto">
            <a:xfrm>
              <a:off x="3119096" y="3343126"/>
              <a:ext cx="401580" cy="401580"/>
            </a:xfrm>
            <a:prstGeom prst="ellipse">
              <a:avLst/>
            </a:prstGeom>
            <a:solidFill>
              <a:schemeClr val="bg1"/>
            </a:solidFill>
            <a:ln>
              <a:noFill/>
            </a:ln>
          </p:spPr>
          <p:txBody>
            <a:bodyPr lIns="0" tIns="0" rIns="0" bIns="0" rtlCol="0" anchor="ctr"/>
            <a:lstStyle/>
            <a:p>
              <a:pPr algn="ctr"/>
              <a:endParaRPr lang="en-US"/>
            </a:p>
          </p:txBody>
        </p:sp>
        <p:sp>
          <p:nvSpPr>
            <p:cNvPr id="48" name="Shape 3626"/>
            <p:cNvSpPr/>
            <p:nvPr/>
          </p:nvSpPr>
          <p:spPr>
            <a:xfrm>
              <a:off x="3203944" y="3439315"/>
              <a:ext cx="231885" cy="210805"/>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grpSp>
        <p:nvGrpSpPr>
          <p:cNvPr id="49" name="Group 27"/>
          <p:cNvGrpSpPr/>
          <p:nvPr/>
        </p:nvGrpSpPr>
        <p:grpSpPr>
          <a:xfrm>
            <a:off x="8668222" y="3422149"/>
            <a:ext cx="401580" cy="401580"/>
            <a:chOff x="3119096" y="3343126"/>
            <a:chExt cx="401580" cy="401580"/>
          </a:xfrm>
        </p:grpSpPr>
        <p:sp>
          <p:nvSpPr>
            <p:cNvPr id="50" name="Oval 28"/>
            <p:cNvSpPr/>
            <p:nvPr/>
          </p:nvSpPr>
          <p:spPr bwMode="auto">
            <a:xfrm>
              <a:off x="3119096" y="3343126"/>
              <a:ext cx="401580" cy="401580"/>
            </a:xfrm>
            <a:prstGeom prst="ellipse">
              <a:avLst/>
            </a:prstGeom>
            <a:solidFill>
              <a:schemeClr val="bg1"/>
            </a:solidFill>
            <a:ln>
              <a:noFill/>
            </a:ln>
          </p:spPr>
          <p:txBody>
            <a:bodyPr lIns="0" tIns="0" rIns="0" bIns="0" rtlCol="0" anchor="ctr"/>
            <a:lstStyle/>
            <a:p>
              <a:pPr algn="ctr"/>
              <a:endParaRPr lang="en-US"/>
            </a:p>
          </p:txBody>
        </p:sp>
        <p:sp>
          <p:nvSpPr>
            <p:cNvPr id="51" name="Shape 3626"/>
            <p:cNvSpPr/>
            <p:nvPr/>
          </p:nvSpPr>
          <p:spPr>
            <a:xfrm>
              <a:off x="3203944" y="3439315"/>
              <a:ext cx="231885" cy="210805"/>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p:cNvSpPr txBox="1"/>
          <p:nvPr/>
        </p:nvSpPr>
        <p:spPr>
          <a:xfrm>
            <a:off x="3205887" y="666322"/>
            <a:ext cx="5742149" cy="830997"/>
          </a:xfrm>
          <a:prstGeom prst="rect">
            <a:avLst/>
          </a:prstGeom>
          <a:noFill/>
        </p:spPr>
        <p:txBody>
          <a:bodyPr wrap="none" rtlCol="0">
            <a:spAutoFit/>
          </a:bodyPr>
          <a:lstStyle/>
          <a:p>
            <a:pPr algn="ctr" defTabSz="913765"/>
            <a:r>
              <a:rPr lang="en-US" sz="4800" dirty="0">
                <a:solidFill>
                  <a:srgbClr val="000000"/>
                </a:solidFill>
                <a:latin typeface="Arial Rounded MT Bold" panose="020F0704030504030204" pitchFamily="34" charset="0"/>
                <a:ea typeface="Montserrat Semi" charset="0"/>
                <a:cs typeface="Montserrat Semi" charset="0"/>
              </a:rPr>
              <a:t>YOUR TITLE HERE</a:t>
            </a:r>
            <a:endParaRPr lang="en-US" sz="4800" dirty="0">
              <a:solidFill>
                <a:srgbClr val="000000"/>
              </a:solidFill>
              <a:latin typeface="Arial Rounded MT Bold" panose="020F0704030504030204" pitchFamily="34" charset="0"/>
              <a:ea typeface="Montserrat Semi" charset="0"/>
              <a:cs typeface="Montserrat Semi" charset="0"/>
            </a:endParaRPr>
          </a:p>
        </p:txBody>
      </p:sp>
      <p:sp>
        <p:nvSpPr>
          <p:cNvPr id="3" name="TextBox 18"/>
          <p:cNvSpPr txBox="1"/>
          <p:nvPr/>
        </p:nvSpPr>
        <p:spPr>
          <a:xfrm>
            <a:off x="2299351" y="1555240"/>
            <a:ext cx="7555198" cy="792140"/>
          </a:xfrm>
          <a:prstGeom prst="rect">
            <a:avLst/>
          </a:prstGeom>
          <a:noFill/>
        </p:spPr>
        <p:txBody>
          <a:bodyPr wrap="square" rtlCol="0">
            <a:spAutoFit/>
          </a:bodyPr>
          <a:lstStyle/>
          <a:p>
            <a:pPr algn="ctr" defTabSz="913765">
              <a:lnSpc>
                <a:spcPct val="150000"/>
              </a:lnSpc>
            </a:pPr>
            <a:r>
              <a:rPr lang="en-US" sz="160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Entrepreneurship ranges in scale from</a:t>
            </a:r>
            <a:endParaRPr lang="en-US" sz="1600" dirty="0">
              <a:solidFill>
                <a:srgbClr val="7F7F7F"/>
              </a:solidFill>
              <a:latin typeface="Abadi" panose="020B0604020104020204" pitchFamily="34" charset="0"/>
              <a:ea typeface="Lato Light" charset="0"/>
              <a:cs typeface="Lato Light" charset="0"/>
            </a:endParaRPr>
          </a:p>
        </p:txBody>
      </p:sp>
      <p:sp>
        <p:nvSpPr>
          <p:cNvPr id="4" name="TextBox 4"/>
          <p:cNvSpPr txBox="1"/>
          <p:nvPr/>
        </p:nvSpPr>
        <p:spPr>
          <a:xfrm>
            <a:off x="1064157" y="2783852"/>
            <a:ext cx="973343" cy="338554"/>
          </a:xfrm>
          <a:prstGeom prst="rect">
            <a:avLst/>
          </a:prstGeom>
          <a:noFill/>
        </p:spPr>
        <p:txBody>
          <a:bodyPr wrap="none" rtlCol="0">
            <a:spAutoFit/>
          </a:bodyPr>
          <a:lstStyle/>
          <a:p>
            <a:pPr defTabSz="913765"/>
            <a:r>
              <a:rPr lang="en-US" sz="1600" b="1" spc="300" dirty="0">
                <a:solidFill>
                  <a:srgbClr val="000000"/>
                </a:solidFill>
                <a:latin typeface="Abadi" panose="020B0604020104020204" pitchFamily="34" charset="0"/>
                <a:ea typeface="Montserrat Semi" charset="0"/>
                <a:cs typeface="Montserrat Semi" charset="0"/>
              </a:rPr>
              <a:t>SHORT</a:t>
            </a:r>
            <a:endParaRPr lang="en-US" sz="1600" b="1" spc="300" dirty="0">
              <a:solidFill>
                <a:srgbClr val="000000"/>
              </a:solidFill>
              <a:latin typeface="Abadi" panose="020B0604020104020204" pitchFamily="34" charset="0"/>
              <a:ea typeface="Montserrat Semi" charset="0"/>
              <a:cs typeface="Montserrat Semi" charset="0"/>
            </a:endParaRPr>
          </a:p>
        </p:txBody>
      </p:sp>
      <p:sp>
        <p:nvSpPr>
          <p:cNvPr id="5" name="TextBox 5"/>
          <p:cNvSpPr txBox="1"/>
          <p:nvPr/>
        </p:nvSpPr>
        <p:spPr>
          <a:xfrm>
            <a:off x="1064157" y="3154617"/>
            <a:ext cx="2188473" cy="1171218"/>
          </a:xfrm>
          <a:prstGeom prst="rect">
            <a:avLst/>
          </a:prstGeom>
          <a:noFill/>
        </p:spPr>
        <p:txBody>
          <a:bodyPr wrap="square" rtlCol="0">
            <a:spAutoFit/>
          </a:bodyPr>
          <a:lstStyle/>
          <a:p>
            <a:pPr defTabSz="913765">
              <a:lnSpc>
                <a:spcPct val="150000"/>
              </a:lnSpc>
            </a:pPr>
            <a:r>
              <a:rPr lang="en-US" sz="120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a:t>
            </a:r>
            <a:endParaRPr lang="en-US" sz="1200" dirty="0">
              <a:solidFill>
                <a:srgbClr val="7F7F7F"/>
              </a:solidFill>
              <a:latin typeface="Abadi" panose="020B0604020104020204" pitchFamily="34" charset="0"/>
              <a:ea typeface="Lato Light" charset="0"/>
              <a:cs typeface="Lato Light" charset="0"/>
            </a:endParaRPr>
          </a:p>
        </p:txBody>
      </p:sp>
      <p:sp>
        <p:nvSpPr>
          <p:cNvPr id="6" name="TextBox 6"/>
          <p:cNvSpPr txBox="1"/>
          <p:nvPr/>
        </p:nvSpPr>
        <p:spPr>
          <a:xfrm>
            <a:off x="3680766" y="2783852"/>
            <a:ext cx="1143262" cy="338554"/>
          </a:xfrm>
          <a:prstGeom prst="rect">
            <a:avLst/>
          </a:prstGeom>
          <a:noFill/>
        </p:spPr>
        <p:txBody>
          <a:bodyPr wrap="none" rtlCol="0">
            <a:spAutoFit/>
          </a:bodyPr>
          <a:lstStyle/>
          <a:p>
            <a:pPr defTabSz="913765"/>
            <a:r>
              <a:rPr lang="en-US" sz="1600" b="1" spc="300" dirty="0">
                <a:solidFill>
                  <a:srgbClr val="000000"/>
                </a:solidFill>
                <a:latin typeface="Abadi" panose="020B0604020104020204" pitchFamily="34" charset="0"/>
                <a:ea typeface="Montserrat Semi" charset="0"/>
                <a:cs typeface="Montserrat Semi" charset="0"/>
              </a:rPr>
              <a:t>MEDIUM</a:t>
            </a:r>
            <a:endParaRPr lang="en-US" sz="1600" b="1" spc="300" dirty="0">
              <a:solidFill>
                <a:srgbClr val="000000"/>
              </a:solidFill>
              <a:latin typeface="Abadi" panose="020B0604020104020204" pitchFamily="34" charset="0"/>
              <a:ea typeface="Montserrat Semi" charset="0"/>
              <a:cs typeface="Montserrat Semi" charset="0"/>
            </a:endParaRPr>
          </a:p>
        </p:txBody>
      </p:sp>
      <p:sp>
        <p:nvSpPr>
          <p:cNvPr id="7" name="TextBox 7"/>
          <p:cNvSpPr txBox="1"/>
          <p:nvPr/>
        </p:nvSpPr>
        <p:spPr>
          <a:xfrm>
            <a:off x="3680766" y="3154617"/>
            <a:ext cx="2188473" cy="1171218"/>
          </a:xfrm>
          <a:prstGeom prst="rect">
            <a:avLst/>
          </a:prstGeom>
          <a:noFill/>
        </p:spPr>
        <p:txBody>
          <a:bodyPr wrap="square" rtlCol="0">
            <a:spAutoFit/>
          </a:bodyPr>
          <a:lstStyle/>
          <a:p>
            <a:pPr defTabSz="913765">
              <a:lnSpc>
                <a:spcPct val="150000"/>
              </a:lnSpc>
            </a:pPr>
            <a:r>
              <a:rPr lang="en-US" sz="120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a:t>
            </a:r>
            <a:endParaRPr lang="en-US" sz="1200" dirty="0">
              <a:solidFill>
                <a:srgbClr val="7F7F7F"/>
              </a:solidFill>
              <a:latin typeface="Abadi" panose="020B0604020104020204" pitchFamily="34" charset="0"/>
              <a:ea typeface="Lato Light" charset="0"/>
              <a:cs typeface="Lato Light" charset="0"/>
            </a:endParaRPr>
          </a:p>
        </p:txBody>
      </p:sp>
      <p:sp>
        <p:nvSpPr>
          <p:cNvPr id="8" name="TextBox 10"/>
          <p:cNvSpPr txBox="1"/>
          <p:nvPr/>
        </p:nvSpPr>
        <p:spPr>
          <a:xfrm>
            <a:off x="1064157" y="4506799"/>
            <a:ext cx="1561261" cy="338554"/>
          </a:xfrm>
          <a:prstGeom prst="rect">
            <a:avLst/>
          </a:prstGeom>
          <a:noFill/>
        </p:spPr>
        <p:txBody>
          <a:bodyPr wrap="none" rtlCol="0">
            <a:spAutoFit/>
          </a:bodyPr>
          <a:lstStyle/>
          <a:p>
            <a:pPr defTabSz="913765"/>
            <a:r>
              <a:rPr lang="en-US" sz="1600" b="1" spc="300" dirty="0">
                <a:solidFill>
                  <a:srgbClr val="000000"/>
                </a:solidFill>
                <a:latin typeface="Abadi" panose="020B0604020104020204" pitchFamily="34" charset="0"/>
                <a:ea typeface="Montserrat Semi" charset="0"/>
                <a:cs typeface="Montserrat Semi" charset="0"/>
              </a:rPr>
              <a:t>LONG TERM</a:t>
            </a:r>
            <a:endParaRPr lang="en-US" sz="1600" b="1" spc="300" dirty="0">
              <a:solidFill>
                <a:srgbClr val="000000"/>
              </a:solidFill>
              <a:latin typeface="Abadi" panose="020B0604020104020204" pitchFamily="34" charset="0"/>
              <a:ea typeface="Montserrat Semi" charset="0"/>
              <a:cs typeface="Montserrat Semi" charset="0"/>
            </a:endParaRPr>
          </a:p>
        </p:txBody>
      </p:sp>
      <p:sp>
        <p:nvSpPr>
          <p:cNvPr id="9" name="TextBox 11"/>
          <p:cNvSpPr txBox="1"/>
          <p:nvPr/>
        </p:nvSpPr>
        <p:spPr>
          <a:xfrm>
            <a:off x="1064157" y="4877564"/>
            <a:ext cx="2188473" cy="1171218"/>
          </a:xfrm>
          <a:prstGeom prst="rect">
            <a:avLst/>
          </a:prstGeom>
          <a:noFill/>
        </p:spPr>
        <p:txBody>
          <a:bodyPr wrap="square" rtlCol="0">
            <a:spAutoFit/>
          </a:bodyPr>
          <a:lstStyle/>
          <a:p>
            <a:pPr defTabSz="913765">
              <a:lnSpc>
                <a:spcPct val="150000"/>
              </a:lnSpc>
            </a:pPr>
            <a:r>
              <a:rPr lang="en-US" sz="120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a:t>
            </a:r>
            <a:endParaRPr lang="en-US" sz="1200" dirty="0">
              <a:solidFill>
                <a:srgbClr val="7F7F7F"/>
              </a:solidFill>
              <a:latin typeface="Abadi" panose="020B0604020104020204" pitchFamily="34" charset="0"/>
              <a:ea typeface="Lato Light" charset="0"/>
              <a:cs typeface="Lato Light" charset="0"/>
            </a:endParaRPr>
          </a:p>
        </p:txBody>
      </p:sp>
      <p:sp>
        <p:nvSpPr>
          <p:cNvPr id="10" name="TextBox 12"/>
          <p:cNvSpPr txBox="1"/>
          <p:nvPr/>
        </p:nvSpPr>
        <p:spPr>
          <a:xfrm>
            <a:off x="3680766" y="4506799"/>
            <a:ext cx="1361270" cy="338554"/>
          </a:xfrm>
          <a:prstGeom prst="rect">
            <a:avLst/>
          </a:prstGeom>
          <a:noFill/>
        </p:spPr>
        <p:txBody>
          <a:bodyPr wrap="none" rtlCol="0">
            <a:spAutoFit/>
          </a:bodyPr>
          <a:lstStyle/>
          <a:p>
            <a:pPr defTabSz="913765"/>
            <a:r>
              <a:rPr lang="en-US" sz="1600" b="1" spc="300" dirty="0">
                <a:solidFill>
                  <a:srgbClr val="000000"/>
                </a:solidFill>
                <a:latin typeface="Abadi" panose="020B0604020104020204" pitchFamily="34" charset="0"/>
                <a:ea typeface="Montserrat Semi" charset="0"/>
                <a:cs typeface="Montserrat Semi" charset="0"/>
              </a:rPr>
              <a:t>TARGET Z</a:t>
            </a:r>
            <a:endParaRPr lang="en-US" sz="1600" b="1" spc="300" dirty="0">
              <a:solidFill>
                <a:srgbClr val="000000"/>
              </a:solidFill>
              <a:latin typeface="Abadi" panose="020B0604020104020204" pitchFamily="34" charset="0"/>
              <a:ea typeface="Montserrat Semi" charset="0"/>
              <a:cs typeface="Montserrat Semi" charset="0"/>
            </a:endParaRPr>
          </a:p>
        </p:txBody>
      </p:sp>
      <p:sp>
        <p:nvSpPr>
          <p:cNvPr id="11" name="TextBox 13"/>
          <p:cNvSpPr txBox="1"/>
          <p:nvPr/>
        </p:nvSpPr>
        <p:spPr>
          <a:xfrm>
            <a:off x="3680766" y="4877564"/>
            <a:ext cx="2188473" cy="1171218"/>
          </a:xfrm>
          <a:prstGeom prst="rect">
            <a:avLst/>
          </a:prstGeom>
          <a:noFill/>
        </p:spPr>
        <p:txBody>
          <a:bodyPr wrap="square" rtlCol="0">
            <a:spAutoFit/>
          </a:bodyPr>
          <a:lstStyle/>
          <a:p>
            <a:pPr defTabSz="913765">
              <a:lnSpc>
                <a:spcPct val="150000"/>
              </a:lnSpc>
            </a:pPr>
            <a:r>
              <a:rPr lang="en-US" sz="120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a:t>
            </a:r>
            <a:endParaRPr lang="en-US" sz="1200" dirty="0">
              <a:solidFill>
                <a:srgbClr val="7F7F7F"/>
              </a:solidFill>
              <a:latin typeface="Abadi" panose="020B0604020104020204" pitchFamily="34" charset="0"/>
              <a:ea typeface="Lato Light" charset="0"/>
              <a:cs typeface="Lato Light" charset="0"/>
            </a:endParaRPr>
          </a:p>
        </p:txBody>
      </p:sp>
      <p:sp>
        <p:nvSpPr>
          <p:cNvPr id="12"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rial Rounded MT Bold" panose="020F0704030504030204" pitchFamily="34" charset="0"/>
              </a:rPr>
              <a:t>CLICK TO CONTINUE</a:t>
            </a:r>
            <a:endParaRPr lang="en-US" sz="1200" dirty="0">
              <a:solidFill>
                <a:schemeClr val="bg1">
                  <a:lumMod val="50000"/>
                </a:schemeClr>
              </a:solidFill>
              <a:latin typeface="Arial Rounded MT Bold" panose="020F0704030504030204" pitchFamily="34" charset="0"/>
            </a:endParaRPr>
          </a:p>
        </p:txBody>
      </p:sp>
      <p:sp>
        <p:nvSpPr>
          <p:cNvPr id="13"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pic>
        <p:nvPicPr>
          <p:cNvPr id="15" name="图片 14" descr="图片包含 色彩绚丽的, 彩色&#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2141" t="4816" r="155" b="23051"/>
          <a:stretch>
            <a:fillRect/>
          </a:stretch>
        </p:blipFill>
        <p:spPr>
          <a:xfrm>
            <a:off x="6096000" y="2783852"/>
            <a:ext cx="6096000" cy="33424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图片包含 色彩绚丽的, 彩色&#10;&#10;描述已自动生成"/>
          <p:cNvPicPr>
            <a:picLocks noGrp="1" noChangeAspect="1"/>
          </p:cNvPicPr>
          <p:nvPr>
            <p:ph type="pic" sz="quarter" idx="16"/>
          </p:nvPr>
        </p:nvPicPr>
        <p:blipFill>
          <a:blip r:embed="rId1"/>
          <a:srcRect l="12965" r="12965"/>
          <a:stretch>
            <a:fillRect/>
          </a:stretch>
        </p:blipFill>
        <p:spPr/>
      </p:pic>
      <p:sp>
        <p:nvSpPr>
          <p:cNvPr id="4" name="AutoShape 1"/>
          <p:cNvSpPr/>
          <p:nvPr/>
        </p:nvSpPr>
        <p:spPr bwMode="auto">
          <a:xfrm rot="10003905">
            <a:off x="1681191" y="-185508"/>
            <a:ext cx="4890130" cy="4763548"/>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50800" cap="flat">
            <a:gradFill>
              <a:gsLst>
                <a:gs pos="0">
                  <a:schemeClr val="accent1">
                    <a:lumMod val="50000"/>
                  </a:schemeClr>
                </a:gs>
                <a:gs pos="100000">
                  <a:srgbClr val="CC0099"/>
                </a:gs>
              </a:gsLst>
              <a:lin ang="2700000" scaled="0"/>
            </a:gradFill>
            <a:miter lim="800000"/>
            <a:headEnd type="none" w="med" len="med"/>
            <a:tailEnd type="none" w="med" len="med"/>
          </a:ln>
        </p:spPr>
        <p:txBody>
          <a:bodyPr lIns="0" tIns="0" rIns="0" bIns="0"/>
          <a:lstStyle/>
          <a:p>
            <a:endParaRPr lang="en-US"/>
          </a:p>
        </p:txBody>
      </p:sp>
      <p:sp>
        <p:nvSpPr>
          <p:cNvPr id="5" name="AutoShape 1"/>
          <p:cNvSpPr/>
          <p:nvPr/>
        </p:nvSpPr>
        <p:spPr bwMode="auto">
          <a:xfrm rot="8749278">
            <a:off x="4969936" y="-943228"/>
            <a:ext cx="3214223" cy="313102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1"/>
                </a:gs>
                <a:gs pos="100000">
                  <a:schemeClr val="accent2"/>
                </a:gs>
              </a:gsLst>
              <a:lin ang="2700000" scaled="0"/>
            </a:gradFill>
            <a:miter lim="800000"/>
            <a:headEnd type="none" w="med" len="med"/>
            <a:tailEnd type="none" w="med" len="med"/>
          </a:ln>
        </p:spPr>
        <p:txBody>
          <a:bodyPr lIns="0" tIns="0" rIns="0" bIns="0"/>
          <a:lstStyle/>
          <a:p>
            <a:endParaRPr lang="en-US"/>
          </a:p>
        </p:txBody>
      </p:sp>
      <p:sp>
        <p:nvSpPr>
          <p:cNvPr id="6" name="TextBox 5"/>
          <p:cNvSpPr txBox="1"/>
          <p:nvPr/>
        </p:nvSpPr>
        <p:spPr>
          <a:xfrm>
            <a:off x="6690494" y="4037749"/>
            <a:ext cx="4191133" cy="861774"/>
          </a:xfrm>
          <a:prstGeom prst="rect">
            <a:avLst/>
          </a:prstGeom>
          <a:noFill/>
        </p:spPr>
        <p:txBody>
          <a:bodyPr wrap="square" lIns="0" tIns="0" rIns="0" bIns="0" rtlCol="0">
            <a:spAutoFit/>
          </a:bodyPr>
          <a:lstStyle/>
          <a:p>
            <a:r>
              <a:rPr lang="en-US" sz="2800" dirty="0">
                <a:latin typeface="Arial Rounded MT Bold" panose="020F0704030504030204" pitchFamily="34" charset="0"/>
                <a:ea typeface="Titillium Light" charset="0"/>
                <a:cs typeface="Titillium Light" charset="0"/>
              </a:rPr>
              <a:t>Please add</a:t>
            </a:r>
            <a:endParaRPr lang="en-US" sz="2800" dirty="0">
              <a:latin typeface="Arial Rounded MT Bold" panose="020F0704030504030204" pitchFamily="34" charset="0"/>
              <a:ea typeface="Titillium Light" charset="0"/>
              <a:cs typeface="Titillium Light" charset="0"/>
            </a:endParaRPr>
          </a:p>
          <a:p>
            <a:r>
              <a:rPr lang="en-US" sz="2800" dirty="0">
                <a:latin typeface="Arial Rounded MT Bold" panose="020F0704030504030204" pitchFamily="34" charset="0"/>
                <a:ea typeface="Titillium Light" charset="0"/>
                <a:cs typeface="Titillium Light" charset="0"/>
              </a:rPr>
              <a:t>Your title</a:t>
            </a:r>
            <a:endParaRPr lang="en-US" sz="2800" dirty="0">
              <a:latin typeface="Arial Rounded MT Bold" panose="020F0704030504030204" pitchFamily="34" charset="0"/>
              <a:ea typeface="Titillium Light" charset="0"/>
              <a:cs typeface="Titillium Light" charset="0"/>
            </a:endParaRPr>
          </a:p>
        </p:txBody>
      </p:sp>
      <p:sp>
        <p:nvSpPr>
          <p:cNvPr id="7" name="TextBox 6"/>
          <p:cNvSpPr txBox="1"/>
          <p:nvPr/>
        </p:nvSpPr>
        <p:spPr>
          <a:xfrm>
            <a:off x="6690494" y="5180463"/>
            <a:ext cx="3710806" cy="984885"/>
          </a:xfrm>
          <a:prstGeom prst="rect">
            <a:avLst/>
          </a:prstGeom>
          <a:noFill/>
        </p:spPr>
        <p:txBody>
          <a:bodyPr wrap="square" lIns="0" tIns="0" rIns="91440" bIns="0" rtlCol="0">
            <a:spAutoFit/>
          </a:bodyPr>
          <a:lstStyle/>
          <a:p>
            <a:pPr marL="171450" indent="-171450">
              <a:lnSpc>
                <a:spcPct val="150000"/>
              </a:lnSpc>
              <a:spcBef>
                <a:spcPts val="1200"/>
              </a:spcBef>
              <a:buFont typeface="Arial" panose="020B0604020202020204" pitchFamily="34" charset="0"/>
              <a:buChar char="•"/>
            </a:pPr>
            <a:r>
              <a:rPr lang="en-US" sz="1200" dirty="0">
                <a:solidFill>
                  <a:schemeClr val="tx1">
                    <a:alpha val="60000"/>
                  </a:schemeClr>
                </a:solidFill>
                <a:latin typeface="Titillium" charset="0"/>
                <a:ea typeface="Titillium" charset="0"/>
                <a:cs typeface="Titillium" charset="0"/>
              </a:rPr>
              <a:t>There are many variations of passages of </a:t>
            </a:r>
            <a:endParaRPr lang="en-US" sz="1200" dirty="0">
              <a:solidFill>
                <a:schemeClr val="tx1">
                  <a:alpha val="60000"/>
                </a:schemeClr>
              </a:solidFill>
              <a:latin typeface="Titillium" charset="0"/>
              <a:ea typeface="Titillium" charset="0"/>
              <a:cs typeface="Titillium" charset="0"/>
            </a:endParaRPr>
          </a:p>
          <a:p>
            <a:pPr marL="171450" indent="-171450">
              <a:lnSpc>
                <a:spcPct val="150000"/>
              </a:lnSpc>
              <a:spcBef>
                <a:spcPts val="1200"/>
              </a:spcBef>
              <a:buFont typeface="Arial" panose="020B0604020202020204" pitchFamily="34" charset="0"/>
              <a:buChar char="•"/>
            </a:pPr>
            <a:r>
              <a:rPr lang="en-US" sz="1200" dirty="0" err="1">
                <a:solidFill>
                  <a:schemeClr val="tx1">
                    <a:alpha val="60000"/>
                  </a:schemeClr>
                </a:solidFill>
                <a:latin typeface="Titillium" charset="0"/>
                <a:ea typeface="Titillium" charset="0"/>
                <a:cs typeface="Titillium" charset="0"/>
              </a:rPr>
              <a:t>Lorem</a:t>
            </a:r>
            <a:r>
              <a:rPr lang="en-US" sz="1200" dirty="0">
                <a:solidFill>
                  <a:schemeClr val="tx1">
                    <a:alpha val="60000"/>
                  </a:schemeClr>
                </a:solidFill>
                <a:latin typeface="Titillium" charset="0"/>
                <a:ea typeface="Titillium" charset="0"/>
                <a:cs typeface="Titillium" charset="0"/>
              </a:rPr>
              <a:t> </a:t>
            </a:r>
            <a:r>
              <a:rPr lang="en-US" sz="1200" dirty="0" err="1">
                <a:solidFill>
                  <a:schemeClr val="tx1">
                    <a:alpha val="60000"/>
                  </a:schemeClr>
                </a:solidFill>
                <a:latin typeface="Titillium" charset="0"/>
                <a:ea typeface="Titillium" charset="0"/>
                <a:cs typeface="Titillium" charset="0"/>
              </a:rPr>
              <a:t>Ipsum</a:t>
            </a:r>
            <a:r>
              <a:rPr lang="en-US" sz="1200" dirty="0">
                <a:solidFill>
                  <a:schemeClr val="tx1">
                    <a:alpha val="60000"/>
                  </a:schemeClr>
                </a:solidFill>
                <a:latin typeface="Titillium" charset="0"/>
                <a:ea typeface="Titillium" charset="0"/>
                <a:cs typeface="Titillium" charset="0"/>
              </a:rPr>
              <a:t> available, but the majority have suffered.</a:t>
            </a:r>
            <a:endParaRPr lang="en-US" sz="1200" dirty="0">
              <a:solidFill>
                <a:schemeClr val="tx1">
                  <a:alpha val="60000"/>
                </a:schemeClr>
              </a:solidFill>
              <a:latin typeface="Titillium" charset="0"/>
              <a:ea typeface="Titillium" charset="0"/>
              <a:cs typeface="Titillium" charset="0"/>
            </a:endParaRPr>
          </a:p>
        </p:txBody>
      </p:sp>
      <p:sp>
        <p:nvSpPr>
          <p:cNvPr id="2" name="文本框 1"/>
          <p:cNvSpPr txBox="1"/>
          <p:nvPr/>
        </p:nvSpPr>
        <p:spPr>
          <a:xfrm>
            <a:off x="6577047" y="2371505"/>
            <a:ext cx="3575038" cy="1446550"/>
          </a:xfrm>
          <a:prstGeom prst="rect">
            <a:avLst/>
          </a:prstGeom>
          <a:noFill/>
        </p:spPr>
        <p:txBody>
          <a:bodyPr wrap="square" rtlCol="0">
            <a:spAutoFit/>
          </a:bodyPr>
          <a:lstStyle/>
          <a:p>
            <a:r>
              <a:rPr lang="en-US" altLang="zh-CN" sz="8800" dirty="0">
                <a:gradFill>
                  <a:gsLst>
                    <a:gs pos="0">
                      <a:schemeClr val="accent1">
                        <a:lumMod val="50000"/>
                      </a:schemeClr>
                    </a:gs>
                    <a:gs pos="100000">
                      <a:srgbClr val="CC0099"/>
                    </a:gs>
                  </a:gsLst>
                  <a:lin ang="2700000" scaled="0"/>
                </a:gradFill>
                <a:latin typeface="Arial Rounded MT Bold" panose="020F0704030504030204" pitchFamily="34" charset="0"/>
              </a:rPr>
              <a:t>02</a:t>
            </a:r>
            <a:endParaRPr lang="zh-CN" altLang="en-US" sz="8800" dirty="0">
              <a:gradFill>
                <a:gsLst>
                  <a:gs pos="0">
                    <a:schemeClr val="accent1">
                      <a:lumMod val="50000"/>
                    </a:schemeClr>
                  </a:gs>
                  <a:gs pos="100000">
                    <a:srgbClr val="CC0099"/>
                  </a:gs>
                </a:gsLst>
                <a:lin ang="2700000" scaled="0"/>
              </a:gradFill>
              <a:latin typeface="Arial Rounded MT Bold" panose="020F0704030504030204" pitchFamily="34" charset="0"/>
            </a:endParaRPr>
          </a:p>
        </p:txBody>
      </p:sp>
      <p:sp>
        <p:nvSpPr>
          <p:cNvPr id="9"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badi" panose="020B0604020104020204" pitchFamily="34" charset="0"/>
              </a:rPr>
              <a:t>CLICK TO CONTINUE</a:t>
            </a:r>
            <a:endParaRPr lang="en-US" sz="1200" dirty="0">
              <a:solidFill>
                <a:schemeClr val="bg1">
                  <a:lumMod val="50000"/>
                </a:schemeClr>
              </a:solidFill>
              <a:latin typeface="Abadi" panose="020B0604020104020204" pitchFamily="34" charset="0"/>
            </a:endParaRPr>
          </a:p>
        </p:txBody>
      </p:sp>
      <p:sp>
        <p:nvSpPr>
          <p:cNvPr id="10"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p:nvPr/>
        </p:nvSpPr>
        <p:spPr>
          <a:xfrm>
            <a:off x="1035031" y="732555"/>
            <a:ext cx="5078634" cy="1323439"/>
          </a:xfrm>
          <a:prstGeom prst="rect">
            <a:avLst/>
          </a:prstGeom>
          <a:noFill/>
        </p:spPr>
        <p:txBody>
          <a:bodyPr wrap="none" rtlCol="0">
            <a:spAutoFit/>
          </a:bodyPr>
          <a:lstStyle/>
          <a:p>
            <a:pPr defTabSz="913765"/>
            <a:r>
              <a:rPr lang="en-US" sz="4000" dirty="0">
                <a:solidFill>
                  <a:srgbClr val="000000"/>
                </a:solidFill>
                <a:latin typeface="Arial Rounded MT Bold" panose="020F0704030504030204" pitchFamily="34" charset="0"/>
                <a:ea typeface="Montserrat Semi" charset="0"/>
                <a:cs typeface="Montserrat Semi" charset="0"/>
              </a:rPr>
              <a:t>PICTURE ON SLIDE</a:t>
            </a:r>
            <a:endParaRPr lang="en-US" sz="4000" dirty="0">
              <a:solidFill>
                <a:srgbClr val="000000"/>
              </a:solidFill>
              <a:latin typeface="Arial Rounded MT Bold" panose="020F0704030504030204" pitchFamily="34" charset="0"/>
              <a:ea typeface="Montserrat Semi" charset="0"/>
              <a:cs typeface="Montserrat Semi" charset="0"/>
            </a:endParaRPr>
          </a:p>
          <a:p>
            <a:pPr defTabSz="913765"/>
            <a:r>
              <a:rPr lang="en-US" sz="4000" dirty="0">
                <a:solidFill>
                  <a:srgbClr val="000000"/>
                </a:solidFill>
                <a:latin typeface="Arial Rounded MT Bold" panose="020F0704030504030204" pitchFamily="34" charset="0"/>
                <a:ea typeface="Montserrat Semi" charset="0"/>
                <a:cs typeface="Montserrat Semi" charset="0"/>
              </a:rPr>
              <a:t>RIGHT POSITION</a:t>
            </a:r>
            <a:endParaRPr lang="en-US" sz="4000" dirty="0">
              <a:solidFill>
                <a:srgbClr val="000000"/>
              </a:solidFill>
              <a:latin typeface="Arial Rounded MT Bold" panose="020F0704030504030204" pitchFamily="34" charset="0"/>
              <a:ea typeface="Montserrat Semi" charset="0"/>
              <a:cs typeface="Montserrat Semi" charset="0"/>
            </a:endParaRPr>
          </a:p>
        </p:txBody>
      </p:sp>
      <p:sp>
        <p:nvSpPr>
          <p:cNvPr id="3" name="TextBox 22"/>
          <p:cNvSpPr txBox="1"/>
          <p:nvPr/>
        </p:nvSpPr>
        <p:spPr>
          <a:xfrm>
            <a:off x="1027472" y="2146531"/>
            <a:ext cx="4948175" cy="1171218"/>
          </a:xfrm>
          <a:prstGeom prst="rect">
            <a:avLst/>
          </a:prstGeom>
          <a:noFill/>
        </p:spPr>
        <p:txBody>
          <a:bodyPr wrap="square" rtlCol="0">
            <a:spAutoFit/>
          </a:bodyPr>
          <a:lstStyle/>
          <a:p>
            <a:pPr defTabSz="913765">
              <a:lnSpc>
                <a:spcPct val="150000"/>
              </a:lnSpc>
            </a:pPr>
            <a:r>
              <a:rPr lang="en-US" sz="1200" dirty="0">
                <a:solidFill>
                  <a:srgbClr val="7F7F7F"/>
                </a:solidFill>
                <a:latin typeface="Abadi" panose="020B0604020104020204" pitchFamily="34" charset="0"/>
                <a:ea typeface="Lato Light" charset="0"/>
                <a:cs typeface="Lato Light" charset="0"/>
              </a:rPr>
              <a:t>Entrepreneurial activities differ substantially depending on the type of organization and creativity involved. Entrepreneurship ranges in scale from solo, part-time projects to large-scale undertakings that create many jobs. Many high value. Entrepreneurship ranges in scale from solo,,</a:t>
            </a:r>
            <a:endParaRPr lang="en-US" sz="1200" dirty="0">
              <a:solidFill>
                <a:srgbClr val="7F7F7F"/>
              </a:solidFill>
              <a:latin typeface="Abadi" panose="020B0604020104020204" pitchFamily="34" charset="0"/>
              <a:ea typeface="Lato Light" charset="0"/>
              <a:cs typeface="Lato Light" charset="0"/>
            </a:endParaRPr>
          </a:p>
        </p:txBody>
      </p:sp>
      <p:sp>
        <p:nvSpPr>
          <p:cNvPr id="4" name="Shape 2782"/>
          <p:cNvSpPr/>
          <p:nvPr/>
        </p:nvSpPr>
        <p:spPr>
          <a:xfrm>
            <a:off x="3707770" y="3765513"/>
            <a:ext cx="523507" cy="451789"/>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Abadi" panose="020B0604020104020204" pitchFamily="34" charset="0"/>
              <a:sym typeface="Gill Sans" panose="020B0502020104020203"/>
            </a:endParaRPr>
          </a:p>
        </p:txBody>
      </p:sp>
      <p:sp>
        <p:nvSpPr>
          <p:cNvPr id="5" name="Shape 2778"/>
          <p:cNvSpPr/>
          <p:nvPr/>
        </p:nvSpPr>
        <p:spPr>
          <a:xfrm>
            <a:off x="1027472" y="3729906"/>
            <a:ext cx="523004" cy="523004"/>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Abadi" panose="020B0604020104020204" pitchFamily="34" charset="0"/>
              <a:sym typeface="Gill Sans" panose="020B0502020104020203"/>
            </a:endParaRPr>
          </a:p>
        </p:txBody>
      </p:sp>
      <p:sp>
        <p:nvSpPr>
          <p:cNvPr id="6" name="TextBox 25"/>
          <p:cNvSpPr txBox="1"/>
          <p:nvPr/>
        </p:nvSpPr>
        <p:spPr>
          <a:xfrm>
            <a:off x="1027472" y="4368218"/>
            <a:ext cx="1241045" cy="338554"/>
          </a:xfrm>
          <a:prstGeom prst="rect">
            <a:avLst/>
          </a:prstGeom>
          <a:noFill/>
        </p:spPr>
        <p:txBody>
          <a:bodyPr wrap="none" rtlCol="0">
            <a:spAutoFit/>
          </a:bodyPr>
          <a:lstStyle/>
          <a:p>
            <a:pPr defTabSz="913765"/>
            <a:r>
              <a:rPr lang="en-US" sz="1600" b="1" spc="300" dirty="0">
                <a:solidFill>
                  <a:srgbClr val="000000"/>
                </a:solidFill>
                <a:latin typeface="Abadi" panose="020B0604020104020204" pitchFamily="34" charset="0"/>
                <a:ea typeface="Montserrat Semi" charset="0"/>
                <a:cs typeface="Montserrat Semi" charset="0"/>
              </a:rPr>
              <a:t>FEATURE</a:t>
            </a:r>
            <a:endParaRPr lang="en-US" sz="1600" b="1" spc="300" dirty="0">
              <a:solidFill>
                <a:srgbClr val="000000"/>
              </a:solidFill>
              <a:latin typeface="Abadi" panose="020B0604020104020204" pitchFamily="34" charset="0"/>
              <a:ea typeface="Montserrat Semi" charset="0"/>
              <a:cs typeface="Montserrat Semi" charset="0"/>
            </a:endParaRPr>
          </a:p>
        </p:txBody>
      </p:sp>
      <p:sp>
        <p:nvSpPr>
          <p:cNvPr id="7" name="TextBox 26"/>
          <p:cNvSpPr txBox="1"/>
          <p:nvPr/>
        </p:nvSpPr>
        <p:spPr>
          <a:xfrm>
            <a:off x="1027472" y="4660605"/>
            <a:ext cx="2188473" cy="894219"/>
          </a:xfrm>
          <a:prstGeom prst="rect">
            <a:avLst/>
          </a:prstGeom>
          <a:noFill/>
        </p:spPr>
        <p:txBody>
          <a:bodyPr wrap="square" rtlCol="0">
            <a:spAutoFit/>
          </a:bodyPr>
          <a:lstStyle/>
          <a:p>
            <a:pPr defTabSz="913765">
              <a:lnSpc>
                <a:spcPct val="150000"/>
              </a:lnSpc>
            </a:pPr>
            <a:r>
              <a:rPr lang="en-US" sz="1200" dirty="0">
                <a:solidFill>
                  <a:srgbClr val="7F7F7F"/>
                </a:solidFill>
                <a:latin typeface="Abadi" panose="020B0604020104020204" pitchFamily="34" charset="0"/>
                <a:ea typeface="Lato Light" charset="0"/>
                <a:cs typeface="Lato Light" charset="0"/>
              </a:rPr>
              <a:t>Entrepreneurial activities differ substantially depending on the</a:t>
            </a:r>
            <a:endParaRPr lang="en-US" sz="1200" dirty="0">
              <a:solidFill>
                <a:srgbClr val="7F7F7F"/>
              </a:solidFill>
              <a:latin typeface="Abadi" panose="020B0604020104020204" pitchFamily="34" charset="0"/>
              <a:ea typeface="Lato Light" charset="0"/>
              <a:cs typeface="Lato Light" charset="0"/>
            </a:endParaRPr>
          </a:p>
        </p:txBody>
      </p:sp>
      <p:sp>
        <p:nvSpPr>
          <p:cNvPr id="8" name="TextBox 27"/>
          <p:cNvSpPr txBox="1"/>
          <p:nvPr/>
        </p:nvSpPr>
        <p:spPr>
          <a:xfrm>
            <a:off x="3667707" y="4368218"/>
            <a:ext cx="877163" cy="338554"/>
          </a:xfrm>
          <a:prstGeom prst="rect">
            <a:avLst/>
          </a:prstGeom>
          <a:noFill/>
        </p:spPr>
        <p:txBody>
          <a:bodyPr wrap="none" rtlCol="0">
            <a:spAutoFit/>
          </a:bodyPr>
          <a:lstStyle/>
          <a:p>
            <a:pPr defTabSz="913765"/>
            <a:r>
              <a:rPr lang="en-US" sz="1600" b="1" spc="300" dirty="0">
                <a:solidFill>
                  <a:srgbClr val="000000"/>
                </a:solidFill>
                <a:latin typeface="Abadi" panose="020B0604020104020204" pitchFamily="34" charset="0"/>
                <a:ea typeface="Montserrat Semi" charset="0"/>
                <a:cs typeface="Montserrat Semi" charset="0"/>
              </a:rPr>
              <a:t>NAME</a:t>
            </a:r>
            <a:endParaRPr lang="en-US" sz="1600" b="1" spc="300" dirty="0">
              <a:solidFill>
                <a:srgbClr val="000000"/>
              </a:solidFill>
              <a:latin typeface="Abadi" panose="020B0604020104020204" pitchFamily="34" charset="0"/>
              <a:ea typeface="Montserrat Semi" charset="0"/>
              <a:cs typeface="Montserrat Semi" charset="0"/>
            </a:endParaRPr>
          </a:p>
        </p:txBody>
      </p:sp>
      <p:sp>
        <p:nvSpPr>
          <p:cNvPr id="9" name="TextBox 28"/>
          <p:cNvSpPr txBox="1"/>
          <p:nvPr/>
        </p:nvSpPr>
        <p:spPr>
          <a:xfrm>
            <a:off x="3667707" y="4660605"/>
            <a:ext cx="2188473" cy="894219"/>
          </a:xfrm>
          <a:prstGeom prst="rect">
            <a:avLst/>
          </a:prstGeom>
          <a:noFill/>
        </p:spPr>
        <p:txBody>
          <a:bodyPr wrap="square" rtlCol="0">
            <a:spAutoFit/>
          </a:bodyPr>
          <a:lstStyle/>
          <a:p>
            <a:pPr defTabSz="913765">
              <a:lnSpc>
                <a:spcPct val="150000"/>
              </a:lnSpc>
            </a:pPr>
            <a:r>
              <a:rPr lang="en-US" sz="1200" dirty="0">
                <a:solidFill>
                  <a:srgbClr val="7F7F7F"/>
                </a:solidFill>
                <a:latin typeface="Abadi" panose="020B0604020104020204" pitchFamily="34" charset="0"/>
                <a:ea typeface="Lato Light" charset="0"/>
                <a:cs typeface="Lato Light" charset="0"/>
              </a:rPr>
              <a:t>Entrepreneurial activities differ substantially depending on the</a:t>
            </a:r>
            <a:endParaRPr lang="en-US" sz="1200" dirty="0">
              <a:solidFill>
                <a:srgbClr val="7F7F7F"/>
              </a:solidFill>
              <a:latin typeface="Abadi" panose="020B0604020104020204" pitchFamily="34" charset="0"/>
              <a:ea typeface="Lato Light" charset="0"/>
              <a:cs typeface="Lato Light" charset="0"/>
            </a:endParaRPr>
          </a:p>
        </p:txBody>
      </p:sp>
      <p:sp>
        <p:nvSpPr>
          <p:cNvPr id="11"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rial Rounded MT Bold" panose="020F0704030504030204" pitchFamily="34" charset="0"/>
              </a:rPr>
              <a:t>CLICK TO CONTINUE</a:t>
            </a:r>
            <a:endParaRPr lang="en-US" sz="1200" dirty="0">
              <a:solidFill>
                <a:schemeClr val="bg1">
                  <a:lumMod val="50000"/>
                </a:schemeClr>
              </a:solidFill>
              <a:latin typeface="Arial Rounded MT Bold" panose="020F0704030504030204" pitchFamily="34" charset="0"/>
            </a:endParaRPr>
          </a:p>
        </p:txBody>
      </p:sp>
      <p:sp>
        <p:nvSpPr>
          <p:cNvPr id="12"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pic>
        <p:nvPicPr>
          <p:cNvPr id="14" name="图片 13" descr="图片包含 色彩绚丽的, 彩色&#10;&#10;描述已自动生成"/>
          <p:cNvPicPr>
            <a:picLocks noChangeAspect="1"/>
          </p:cNvPicPr>
          <p:nvPr/>
        </p:nvPicPr>
        <p:blipFill rotWithShape="1">
          <a:blip r:embed="rId1">
            <a:extLst>
              <a:ext uri="{28A0092B-C50C-407E-A947-70E740481C1C}">
                <a14:useLocalDpi xmlns:a14="http://schemas.microsoft.com/office/drawing/2010/main" val="0"/>
              </a:ext>
            </a:extLst>
          </a:blip>
          <a:srcRect r="45304"/>
          <a:stretch>
            <a:fillRect/>
          </a:stretch>
        </p:blipFill>
        <p:spPr>
          <a:xfrm>
            <a:off x="6565426" y="0"/>
            <a:ext cx="5626573"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1"/>
          <p:cNvSpPr txBox="1"/>
          <p:nvPr/>
        </p:nvSpPr>
        <p:spPr>
          <a:xfrm>
            <a:off x="890206" y="732555"/>
            <a:ext cx="4677499" cy="707886"/>
          </a:xfrm>
          <a:prstGeom prst="rect">
            <a:avLst/>
          </a:prstGeom>
          <a:noFill/>
        </p:spPr>
        <p:txBody>
          <a:bodyPr wrap="none" rtlCol="0">
            <a:spAutoFit/>
          </a:bodyPr>
          <a:lstStyle/>
          <a:p>
            <a:pPr defTabSz="913765"/>
            <a:r>
              <a:rPr lang="en-US" sz="4000" dirty="0">
                <a:solidFill>
                  <a:srgbClr val="000000"/>
                </a:solidFill>
                <a:latin typeface="Arial Rounded MT Bold" panose="020F0704030504030204" pitchFamily="34" charset="0"/>
                <a:ea typeface="Montserrat Semi" charset="0"/>
                <a:cs typeface="Montserrat Semi" charset="0"/>
              </a:rPr>
              <a:t>Works in Progress</a:t>
            </a:r>
            <a:endParaRPr lang="en-US" sz="4000" dirty="0">
              <a:solidFill>
                <a:srgbClr val="000000"/>
              </a:solidFill>
              <a:latin typeface="Arial Rounded MT Bold" panose="020F0704030504030204" pitchFamily="34" charset="0"/>
              <a:ea typeface="Montserrat Semi" charset="0"/>
              <a:cs typeface="Montserrat Semi" charset="0"/>
            </a:endParaRPr>
          </a:p>
        </p:txBody>
      </p:sp>
      <p:sp>
        <p:nvSpPr>
          <p:cNvPr id="3" name="Shape 2779"/>
          <p:cNvSpPr/>
          <p:nvPr/>
        </p:nvSpPr>
        <p:spPr>
          <a:xfrm>
            <a:off x="961524" y="4387500"/>
            <a:ext cx="380367" cy="523004"/>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Gill Sans" panose="020B0502020104020203"/>
              <a:sym typeface="Gill Sans" panose="020B0502020104020203"/>
            </a:endParaRPr>
          </a:p>
        </p:txBody>
      </p:sp>
      <p:sp>
        <p:nvSpPr>
          <p:cNvPr id="4" name="Shape 2782"/>
          <p:cNvSpPr/>
          <p:nvPr/>
        </p:nvSpPr>
        <p:spPr>
          <a:xfrm>
            <a:off x="3570504" y="2511478"/>
            <a:ext cx="523507" cy="451789"/>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Gill Sans" panose="020B0502020104020203"/>
              <a:sym typeface="Gill Sans" panose="020B0502020104020203"/>
            </a:endParaRPr>
          </a:p>
        </p:txBody>
      </p:sp>
      <p:sp>
        <p:nvSpPr>
          <p:cNvPr id="5" name="Shape 2783"/>
          <p:cNvSpPr/>
          <p:nvPr/>
        </p:nvSpPr>
        <p:spPr>
          <a:xfrm>
            <a:off x="3570504" y="4426189"/>
            <a:ext cx="523004" cy="451685"/>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Gill Sans" panose="020B0502020104020203"/>
              <a:sym typeface="Gill Sans" panose="020B0502020104020203"/>
            </a:endParaRPr>
          </a:p>
        </p:txBody>
      </p:sp>
      <p:sp>
        <p:nvSpPr>
          <p:cNvPr id="6" name="TextBox 41"/>
          <p:cNvSpPr txBox="1"/>
          <p:nvPr/>
        </p:nvSpPr>
        <p:spPr>
          <a:xfrm>
            <a:off x="882646" y="1394274"/>
            <a:ext cx="5049479" cy="888898"/>
          </a:xfrm>
          <a:prstGeom prst="rect">
            <a:avLst/>
          </a:prstGeom>
          <a:noFill/>
        </p:spPr>
        <p:txBody>
          <a:bodyPr wrap="square" rtlCol="0">
            <a:spAutoFit/>
          </a:bodyPr>
          <a:lstStyle/>
          <a:p>
            <a:pPr defTabSz="913765">
              <a:lnSpc>
                <a:spcPct val="150000"/>
              </a:lnSpc>
            </a:pPr>
            <a:r>
              <a:rPr lang="en-US" sz="1200" dirty="0">
                <a:solidFill>
                  <a:srgbClr val="7F7F7F"/>
                </a:solidFill>
                <a:latin typeface="Lato Light" charset="0"/>
                <a:ea typeface="Lato Light" charset="0"/>
                <a:cs typeface="Lato Light" charset="0"/>
              </a:rPr>
              <a:t>Entrepreneurial activities differ substantially depending on the type of organization and creativity involved. Entrepreneurship ranges in scale from solo, </a:t>
            </a:r>
            <a:endParaRPr lang="en-US" sz="1200" dirty="0">
              <a:solidFill>
                <a:srgbClr val="7F7F7F"/>
              </a:solidFill>
              <a:latin typeface="Lato Light" charset="0"/>
              <a:ea typeface="Lato Light" charset="0"/>
              <a:cs typeface="Lato Light" charset="0"/>
            </a:endParaRPr>
          </a:p>
        </p:txBody>
      </p:sp>
      <p:sp>
        <p:nvSpPr>
          <p:cNvPr id="7" name="Shape 2778"/>
          <p:cNvSpPr/>
          <p:nvPr/>
        </p:nvSpPr>
        <p:spPr>
          <a:xfrm>
            <a:off x="890206" y="2475871"/>
            <a:ext cx="523004" cy="523004"/>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27C9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00">
              <a:solidFill>
                <a:srgbClr val="FFFFFF"/>
              </a:solidFill>
              <a:effectLst>
                <a:outerShdw blurRad="38100" dist="12700" dir="5400000" rotWithShape="0">
                  <a:srgbClr val="000000">
                    <a:alpha val="50000"/>
                  </a:srgbClr>
                </a:outerShdw>
              </a:effectLst>
              <a:latin typeface="Gill Sans" panose="020B0502020104020203"/>
              <a:sym typeface="Gill Sans" panose="020B0502020104020203"/>
            </a:endParaRPr>
          </a:p>
        </p:txBody>
      </p:sp>
      <p:sp>
        <p:nvSpPr>
          <p:cNvPr id="8" name="TextBox 42"/>
          <p:cNvSpPr txBox="1"/>
          <p:nvPr/>
        </p:nvSpPr>
        <p:spPr>
          <a:xfrm>
            <a:off x="890206" y="3114183"/>
            <a:ext cx="1204882" cy="338554"/>
          </a:xfrm>
          <a:prstGeom prst="rect">
            <a:avLst/>
          </a:prstGeom>
          <a:noFill/>
        </p:spPr>
        <p:txBody>
          <a:bodyPr wrap="none" rtlCol="0">
            <a:spAutoFit/>
          </a:bodyPr>
          <a:lstStyle/>
          <a:p>
            <a:pPr defTabSz="913765"/>
            <a:r>
              <a:rPr lang="en-US" sz="1600" b="1" spc="300" dirty="0">
                <a:solidFill>
                  <a:srgbClr val="000000"/>
                </a:solidFill>
                <a:latin typeface="Montserrat Semi" charset="0"/>
                <a:ea typeface="Montserrat Semi" charset="0"/>
                <a:cs typeface="Montserrat Semi" charset="0"/>
              </a:rPr>
              <a:t>FEATURE</a:t>
            </a:r>
            <a:endParaRPr lang="en-US" sz="1600" b="1" spc="300" dirty="0">
              <a:solidFill>
                <a:srgbClr val="000000"/>
              </a:solidFill>
              <a:latin typeface="Montserrat Semi" charset="0"/>
              <a:ea typeface="Montserrat Semi" charset="0"/>
              <a:cs typeface="Montserrat Semi" charset="0"/>
            </a:endParaRPr>
          </a:p>
        </p:txBody>
      </p:sp>
      <p:sp>
        <p:nvSpPr>
          <p:cNvPr id="9" name="TextBox 43"/>
          <p:cNvSpPr txBox="1"/>
          <p:nvPr/>
        </p:nvSpPr>
        <p:spPr>
          <a:xfrm>
            <a:off x="890206" y="3406570"/>
            <a:ext cx="2188473" cy="888898"/>
          </a:xfrm>
          <a:prstGeom prst="rect">
            <a:avLst/>
          </a:prstGeom>
          <a:noFill/>
        </p:spPr>
        <p:txBody>
          <a:bodyPr wrap="square" rtlCol="0">
            <a:spAutoFit/>
          </a:bodyPr>
          <a:lstStyle/>
          <a:p>
            <a:pPr defTabSz="913765">
              <a:lnSpc>
                <a:spcPct val="150000"/>
              </a:lnSpc>
            </a:pPr>
            <a:r>
              <a:rPr lang="en-US" sz="1200" dirty="0">
                <a:solidFill>
                  <a:srgbClr val="7F7F7F"/>
                </a:solidFill>
                <a:latin typeface="Lato Light" charset="0"/>
                <a:ea typeface="Lato Light" charset="0"/>
                <a:cs typeface="Lato Light" charset="0"/>
              </a:rPr>
              <a:t>Entrepreneurial activities differ substantially depending on the</a:t>
            </a:r>
            <a:endParaRPr lang="en-US" sz="1200" dirty="0">
              <a:solidFill>
                <a:srgbClr val="7F7F7F"/>
              </a:solidFill>
              <a:latin typeface="Lato Light" charset="0"/>
              <a:ea typeface="Lato Light" charset="0"/>
              <a:cs typeface="Lato Light" charset="0"/>
            </a:endParaRPr>
          </a:p>
        </p:txBody>
      </p:sp>
      <p:sp>
        <p:nvSpPr>
          <p:cNvPr id="10" name="TextBox 48"/>
          <p:cNvSpPr txBox="1"/>
          <p:nvPr/>
        </p:nvSpPr>
        <p:spPr>
          <a:xfrm>
            <a:off x="3530441" y="3114183"/>
            <a:ext cx="877163" cy="338554"/>
          </a:xfrm>
          <a:prstGeom prst="rect">
            <a:avLst/>
          </a:prstGeom>
          <a:noFill/>
        </p:spPr>
        <p:txBody>
          <a:bodyPr wrap="none" rtlCol="0">
            <a:spAutoFit/>
          </a:bodyPr>
          <a:lstStyle/>
          <a:p>
            <a:pPr defTabSz="913765"/>
            <a:r>
              <a:rPr lang="en-US" sz="1600" b="1" spc="300" dirty="0">
                <a:solidFill>
                  <a:srgbClr val="000000"/>
                </a:solidFill>
                <a:latin typeface="Montserrat Semi" charset="0"/>
                <a:ea typeface="Montserrat Semi" charset="0"/>
                <a:cs typeface="Montserrat Semi" charset="0"/>
              </a:rPr>
              <a:t>NAME</a:t>
            </a:r>
            <a:endParaRPr lang="en-US" sz="1600" b="1" spc="300" dirty="0">
              <a:solidFill>
                <a:srgbClr val="000000"/>
              </a:solidFill>
              <a:latin typeface="Montserrat Semi" charset="0"/>
              <a:ea typeface="Montserrat Semi" charset="0"/>
              <a:cs typeface="Montserrat Semi" charset="0"/>
            </a:endParaRPr>
          </a:p>
        </p:txBody>
      </p:sp>
      <p:sp>
        <p:nvSpPr>
          <p:cNvPr id="11" name="TextBox 49"/>
          <p:cNvSpPr txBox="1"/>
          <p:nvPr/>
        </p:nvSpPr>
        <p:spPr>
          <a:xfrm>
            <a:off x="3530441" y="3406570"/>
            <a:ext cx="2188473" cy="888898"/>
          </a:xfrm>
          <a:prstGeom prst="rect">
            <a:avLst/>
          </a:prstGeom>
          <a:noFill/>
        </p:spPr>
        <p:txBody>
          <a:bodyPr wrap="square" rtlCol="0">
            <a:spAutoFit/>
          </a:bodyPr>
          <a:lstStyle/>
          <a:p>
            <a:pPr defTabSz="913765">
              <a:lnSpc>
                <a:spcPct val="150000"/>
              </a:lnSpc>
            </a:pPr>
            <a:r>
              <a:rPr lang="en-US" sz="1200" dirty="0">
                <a:solidFill>
                  <a:srgbClr val="7F7F7F"/>
                </a:solidFill>
                <a:latin typeface="Lato Light" charset="0"/>
                <a:ea typeface="Lato Light" charset="0"/>
                <a:cs typeface="Lato Light" charset="0"/>
              </a:rPr>
              <a:t>Entrepreneurial activities differ substantially depending on the</a:t>
            </a:r>
            <a:endParaRPr lang="en-US" sz="1200" dirty="0">
              <a:solidFill>
                <a:srgbClr val="7F7F7F"/>
              </a:solidFill>
              <a:latin typeface="Lato Light" charset="0"/>
              <a:ea typeface="Lato Light" charset="0"/>
              <a:cs typeface="Lato Light" charset="0"/>
            </a:endParaRPr>
          </a:p>
        </p:txBody>
      </p:sp>
      <p:sp>
        <p:nvSpPr>
          <p:cNvPr id="12" name="TextBox 52"/>
          <p:cNvSpPr txBox="1"/>
          <p:nvPr/>
        </p:nvSpPr>
        <p:spPr>
          <a:xfrm>
            <a:off x="890206" y="5064500"/>
            <a:ext cx="1395960" cy="338554"/>
          </a:xfrm>
          <a:prstGeom prst="rect">
            <a:avLst/>
          </a:prstGeom>
          <a:noFill/>
        </p:spPr>
        <p:txBody>
          <a:bodyPr wrap="none" rtlCol="0">
            <a:spAutoFit/>
          </a:bodyPr>
          <a:lstStyle/>
          <a:p>
            <a:pPr defTabSz="913765"/>
            <a:r>
              <a:rPr lang="en-US" sz="1600" b="1" spc="300" dirty="0">
                <a:solidFill>
                  <a:srgbClr val="000000"/>
                </a:solidFill>
                <a:latin typeface="Montserrat Semi" charset="0"/>
                <a:ea typeface="Montserrat Semi" charset="0"/>
                <a:cs typeface="Montserrat Semi" charset="0"/>
              </a:rPr>
              <a:t>FUNCTION</a:t>
            </a:r>
            <a:endParaRPr lang="en-US" sz="1600" b="1" spc="300" dirty="0">
              <a:solidFill>
                <a:srgbClr val="000000"/>
              </a:solidFill>
              <a:latin typeface="Montserrat Semi" charset="0"/>
              <a:ea typeface="Montserrat Semi" charset="0"/>
              <a:cs typeface="Montserrat Semi" charset="0"/>
            </a:endParaRPr>
          </a:p>
        </p:txBody>
      </p:sp>
      <p:sp>
        <p:nvSpPr>
          <p:cNvPr id="13" name="TextBox 53"/>
          <p:cNvSpPr txBox="1"/>
          <p:nvPr/>
        </p:nvSpPr>
        <p:spPr>
          <a:xfrm>
            <a:off x="890206" y="5356888"/>
            <a:ext cx="2188473" cy="888898"/>
          </a:xfrm>
          <a:prstGeom prst="rect">
            <a:avLst/>
          </a:prstGeom>
          <a:noFill/>
        </p:spPr>
        <p:txBody>
          <a:bodyPr wrap="square" rtlCol="0">
            <a:spAutoFit/>
          </a:bodyPr>
          <a:lstStyle/>
          <a:p>
            <a:pPr defTabSz="913765">
              <a:lnSpc>
                <a:spcPct val="150000"/>
              </a:lnSpc>
            </a:pPr>
            <a:r>
              <a:rPr lang="en-US" sz="1200" dirty="0">
                <a:solidFill>
                  <a:srgbClr val="7F7F7F"/>
                </a:solidFill>
                <a:latin typeface="Lato Light" charset="0"/>
                <a:ea typeface="Lato Light" charset="0"/>
                <a:cs typeface="Lato Light" charset="0"/>
              </a:rPr>
              <a:t>Entrepreneurial activities differ substantially depending on the</a:t>
            </a:r>
            <a:endParaRPr lang="en-US" sz="1200" dirty="0">
              <a:solidFill>
                <a:srgbClr val="7F7F7F"/>
              </a:solidFill>
              <a:latin typeface="Lato Light" charset="0"/>
              <a:ea typeface="Lato Light" charset="0"/>
              <a:cs typeface="Lato Light" charset="0"/>
            </a:endParaRPr>
          </a:p>
        </p:txBody>
      </p:sp>
      <p:sp>
        <p:nvSpPr>
          <p:cNvPr id="14" name="TextBox 54"/>
          <p:cNvSpPr txBox="1"/>
          <p:nvPr/>
        </p:nvSpPr>
        <p:spPr>
          <a:xfrm>
            <a:off x="3530441" y="5064500"/>
            <a:ext cx="1253869" cy="338554"/>
          </a:xfrm>
          <a:prstGeom prst="rect">
            <a:avLst/>
          </a:prstGeom>
          <a:noFill/>
        </p:spPr>
        <p:txBody>
          <a:bodyPr wrap="none" rtlCol="0">
            <a:spAutoFit/>
          </a:bodyPr>
          <a:lstStyle/>
          <a:p>
            <a:pPr defTabSz="913765"/>
            <a:r>
              <a:rPr lang="en-US" sz="1600" b="1" spc="300" dirty="0">
                <a:solidFill>
                  <a:srgbClr val="000000"/>
                </a:solidFill>
                <a:latin typeface="Montserrat Semi" charset="0"/>
                <a:ea typeface="Montserrat Semi" charset="0"/>
                <a:cs typeface="Montserrat Semi" charset="0"/>
              </a:rPr>
              <a:t>ELEMENT</a:t>
            </a:r>
            <a:endParaRPr lang="en-US" sz="1600" b="1" spc="300" dirty="0">
              <a:solidFill>
                <a:srgbClr val="000000"/>
              </a:solidFill>
              <a:latin typeface="Montserrat Semi" charset="0"/>
              <a:ea typeface="Montserrat Semi" charset="0"/>
              <a:cs typeface="Montserrat Semi" charset="0"/>
            </a:endParaRPr>
          </a:p>
        </p:txBody>
      </p:sp>
      <p:sp>
        <p:nvSpPr>
          <p:cNvPr id="15" name="TextBox 55"/>
          <p:cNvSpPr txBox="1"/>
          <p:nvPr/>
        </p:nvSpPr>
        <p:spPr>
          <a:xfrm>
            <a:off x="3530441" y="5356888"/>
            <a:ext cx="2188473" cy="888898"/>
          </a:xfrm>
          <a:prstGeom prst="rect">
            <a:avLst/>
          </a:prstGeom>
          <a:noFill/>
        </p:spPr>
        <p:txBody>
          <a:bodyPr wrap="square" rtlCol="0">
            <a:spAutoFit/>
          </a:bodyPr>
          <a:lstStyle/>
          <a:p>
            <a:pPr defTabSz="913765">
              <a:lnSpc>
                <a:spcPct val="150000"/>
              </a:lnSpc>
            </a:pPr>
            <a:r>
              <a:rPr lang="en-US" sz="1200" dirty="0">
                <a:solidFill>
                  <a:srgbClr val="7F7F7F"/>
                </a:solidFill>
                <a:latin typeface="Lato Light" charset="0"/>
                <a:ea typeface="Lato Light" charset="0"/>
                <a:cs typeface="Lato Light" charset="0"/>
              </a:rPr>
              <a:t>Entrepreneurial activities differ substantially depending on the</a:t>
            </a:r>
            <a:endParaRPr lang="en-US" sz="1200" dirty="0">
              <a:solidFill>
                <a:srgbClr val="7F7F7F"/>
              </a:solidFill>
              <a:latin typeface="Lato Light" charset="0"/>
              <a:ea typeface="Lato Light" charset="0"/>
              <a:cs typeface="Lato Light" charset="0"/>
            </a:endParaRPr>
          </a:p>
        </p:txBody>
      </p:sp>
      <p:pic>
        <p:nvPicPr>
          <p:cNvPr id="17" name="图片 16" descr="图片包含 色彩绚丽的, 彩色&#10;&#10;描述已自动生成"/>
          <p:cNvPicPr>
            <a:picLocks noChangeAspect="1"/>
          </p:cNvPicPr>
          <p:nvPr/>
        </p:nvPicPr>
        <p:blipFill rotWithShape="1">
          <a:blip r:embed="rId1">
            <a:extLst>
              <a:ext uri="{28A0092B-C50C-407E-A947-70E740481C1C}">
                <a14:useLocalDpi xmlns:a14="http://schemas.microsoft.com/office/drawing/2010/main" val="0"/>
              </a:ext>
            </a:extLst>
          </a:blip>
          <a:srcRect l="43539" t="327" b="-327"/>
          <a:stretch>
            <a:fillRect/>
          </a:stretch>
        </p:blipFill>
        <p:spPr>
          <a:xfrm>
            <a:off x="6383886" y="0"/>
            <a:ext cx="5808113" cy="6858000"/>
          </a:xfrm>
          <a:prstGeom prst="rect">
            <a:avLst/>
          </a:prstGeom>
        </p:spPr>
      </p:pic>
      <p:sp>
        <p:nvSpPr>
          <p:cNvPr id="18" name="Text Placeholder 46"/>
          <p:cNvSpPr txBox="1"/>
          <p:nvPr/>
        </p:nvSpPr>
        <p:spPr>
          <a:xfrm rot="16200000">
            <a:off x="-1089561" y="4520379"/>
            <a:ext cx="2875953" cy="335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lumMod val="50000"/>
                  </a:schemeClr>
                </a:solidFill>
                <a:latin typeface="Arial Rounded MT Bold" panose="020F0704030504030204" pitchFamily="34" charset="0"/>
              </a:rPr>
              <a:t>CLICK TO CONTINUE</a:t>
            </a:r>
            <a:endParaRPr lang="en-US" sz="1200" dirty="0">
              <a:solidFill>
                <a:schemeClr val="bg1">
                  <a:lumMod val="50000"/>
                </a:schemeClr>
              </a:solidFill>
              <a:latin typeface="Arial Rounded MT Bold" panose="020F0704030504030204" pitchFamily="34" charset="0"/>
            </a:endParaRPr>
          </a:p>
        </p:txBody>
      </p:sp>
      <p:sp>
        <p:nvSpPr>
          <p:cNvPr id="19" name="computer-mouse_75363"/>
          <p:cNvSpPr>
            <a:spLocks noChangeAspect="1"/>
          </p:cNvSpPr>
          <p:nvPr/>
        </p:nvSpPr>
        <p:spPr bwMode="auto">
          <a:xfrm>
            <a:off x="218541" y="6259350"/>
            <a:ext cx="217199" cy="331908"/>
          </a:xfrm>
          <a:custGeom>
            <a:avLst/>
            <a:gdLst>
              <a:gd name="T0" fmla="*/ 1994 w 3625"/>
              <a:gd name="T1" fmla="*/ 0 h 5547"/>
              <a:gd name="T2" fmla="*/ 1568 w 3625"/>
              <a:gd name="T3" fmla="*/ 0 h 5547"/>
              <a:gd name="T4" fmla="*/ 0 w 3625"/>
              <a:gd name="T5" fmla="*/ 1631 h 5547"/>
              <a:gd name="T6" fmla="*/ 0 w 3625"/>
              <a:gd name="T7" fmla="*/ 3915 h 5547"/>
              <a:gd name="T8" fmla="*/ 1568 w 3625"/>
              <a:gd name="T9" fmla="*/ 5547 h 5547"/>
              <a:gd name="T10" fmla="*/ 1994 w 3625"/>
              <a:gd name="T11" fmla="*/ 5547 h 5547"/>
              <a:gd name="T12" fmla="*/ 3625 w 3625"/>
              <a:gd name="T13" fmla="*/ 3915 h 5547"/>
              <a:gd name="T14" fmla="*/ 3625 w 3625"/>
              <a:gd name="T15" fmla="*/ 1631 h 5547"/>
              <a:gd name="T16" fmla="*/ 1994 w 3625"/>
              <a:gd name="T17" fmla="*/ 0 h 5547"/>
              <a:gd name="T18" fmla="*/ 1796 w 3625"/>
              <a:gd name="T19" fmla="*/ 855 h 5547"/>
              <a:gd name="T20" fmla="*/ 1829 w 3625"/>
              <a:gd name="T21" fmla="*/ 855 h 5547"/>
              <a:gd name="T22" fmla="*/ 1922 w 3625"/>
              <a:gd name="T23" fmla="*/ 948 h 5547"/>
              <a:gd name="T24" fmla="*/ 1922 w 3625"/>
              <a:gd name="T25" fmla="*/ 1613 h 5547"/>
              <a:gd name="T26" fmla="*/ 1829 w 3625"/>
              <a:gd name="T27" fmla="*/ 1706 h 5547"/>
              <a:gd name="T28" fmla="*/ 1796 w 3625"/>
              <a:gd name="T29" fmla="*/ 1706 h 5547"/>
              <a:gd name="T30" fmla="*/ 1703 w 3625"/>
              <a:gd name="T31" fmla="*/ 1613 h 5547"/>
              <a:gd name="T32" fmla="*/ 1703 w 3625"/>
              <a:gd name="T33" fmla="*/ 948 h 5547"/>
              <a:gd name="T34" fmla="*/ 1796 w 3625"/>
              <a:gd name="T35" fmla="*/ 855 h 5547"/>
              <a:gd name="T36" fmla="*/ 3412 w 3625"/>
              <a:gd name="T37" fmla="*/ 3915 h 5547"/>
              <a:gd name="T38" fmla="*/ 1994 w 3625"/>
              <a:gd name="T39" fmla="*/ 5334 h 5547"/>
              <a:gd name="T40" fmla="*/ 1568 w 3625"/>
              <a:gd name="T41" fmla="*/ 5334 h 5547"/>
              <a:gd name="T42" fmla="*/ 213 w 3625"/>
              <a:gd name="T43" fmla="*/ 3915 h 5547"/>
              <a:gd name="T44" fmla="*/ 213 w 3625"/>
              <a:gd name="T45" fmla="*/ 1631 h 5547"/>
              <a:gd name="T46" fmla="*/ 1568 w 3625"/>
              <a:gd name="T47" fmla="*/ 213 h 5547"/>
              <a:gd name="T48" fmla="*/ 1705 w 3625"/>
              <a:gd name="T49" fmla="*/ 213 h 5547"/>
              <a:gd name="T50" fmla="*/ 1705 w 3625"/>
              <a:gd name="T51" fmla="*/ 656 h 5547"/>
              <a:gd name="T52" fmla="*/ 1489 w 3625"/>
              <a:gd name="T53" fmla="*/ 948 h 5547"/>
              <a:gd name="T54" fmla="*/ 1489 w 3625"/>
              <a:gd name="T55" fmla="*/ 1613 h 5547"/>
              <a:gd name="T56" fmla="*/ 1705 w 3625"/>
              <a:gd name="T57" fmla="*/ 1905 h 5547"/>
              <a:gd name="T58" fmla="*/ 1705 w 3625"/>
              <a:gd name="T59" fmla="*/ 2454 h 5547"/>
              <a:gd name="T60" fmla="*/ 1811 w 3625"/>
              <a:gd name="T61" fmla="*/ 2561 h 5547"/>
              <a:gd name="T62" fmla="*/ 1918 w 3625"/>
              <a:gd name="T63" fmla="*/ 2454 h 5547"/>
              <a:gd name="T64" fmla="*/ 1918 w 3625"/>
              <a:gd name="T65" fmla="*/ 1906 h 5547"/>
              <a:gd name="T66" fmla="*/ 2136 w 3625"/>
              <a:gd name="T67" fmla="*/ 1613 h 5547"/>
              <a:gd name="T68" fmla="*/ 2136 w 3625"/>
              <a:gd name="T69" fmla="*/ 948 h 5547"/>
              <a:gd name="T70" fmla="*/ 1918 w 3625"/>
              <a:gd name="T71" fmla="*/ 655 h 5547"/>
              <a:gd name="T72" fmla="*/ 1918 w 3625"/>
              <a:gd name="T73" fmla="*/ 213 h 5547"/>
              <a:gd name="T74" fmla="*/ 1994 w 3625"/>
              <a:gd name="T75" fmla="*/ 213 h 5547"/>
              <a:gd name="T76" fmla="*/ 3412 w 3625"/>
              <a:gd name="T77" fmla="*/ 1631 h 5547"/>
              <a:gd name="T78" fmla="*/ 3412 w 3625"/>
              <a:gd name="T79" fmla="*/ 391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5" h="5547">
                <a:moveTo>
                  <a:pt x="1994" y="0"/>
                </a:moveTo>
                <a:lnTo>
                  <a:pt x="1568" y="0"/>
                </a:lnTo>
                <a:cubicBezTo>
                  <a:pt x="689" y="0"/>
                  <a:pt x="0" y="717"/>
                  <a:pt x="0" y="1631"/>
                </a:cubicBezTo>
                <a:lnTo>
                  <a:pt x="0" y="3915"/>
                </a:lnTo>
                <a:cubicBezTo>
                  <a:pt x="0" y="4830"/>
                  <a:pt x="689" y="5547"/>
                  <a:pt x="1568" y="5547"/>
                </a:cubicBezTo>
                <a:lnTo>
                  <a:pt x="1994" y="5547"/>
                </a:lnTo>
                <a:cubicBezTo>
                  <a:pt x="2893" y="5547"/>
                  <a:pt x="3625" y="4815"/>
                  <a:pt x="3625" y="3915"/>
                </a:cubicBezTo>
                <a:lnTo>
                  <a:pt x="3625" y="1631"/>
                </a:lnTo>
                <a:cubicBezTo>
                  <a:pt x="3625" y="732"/>
                  <a:pt x="2893" y="0"/>
                  <a:pt x="1994" y="0"/>
                </a:cubicBezTo>
                <a:close/>
                <a:moveTo>
                  <a:pt x="1796" y="855"/>
                </a:moveTo>
                <a:lnTo>
                  <a:pt x="1829" y="855"/>
                </a:lnTo>
                <a:cubicBezTo>
                  <a:pt x="1880" y="855"/>
                  <a:pt x="1922" y="897"/>
                  <a:pt x="1922" y="948"/>
                </a:cubicBezTo>
                <a:lnTo>
                  <a:pt x="1922" y="1613"/>
                </a:lnTo>
                <a:cubicBezTo>
                  <a:pt x="1922" y="1664"/>
                  <a:pt x="1880" y="1706"/>
                  <a:pt x="1829" y="1706"/>
                </a:cubicBezTo>
                <a:lnTo>
                  <a:pt x="1796" y="1706"/>
                </a:lnTo>
                <a:cubicBezTo>
                  <a:pt x="1745" y="1706"/>
                  <a:pt x="1703" y="1664"/>
                  <a:pt x="1703" y="1613"/>
                </a:cubicBezTo>
                <a:lnTo>
                  <a:pt x="1703" y="948"/>
                </a:lnTo>
                <a:cubicBezTo>
                  <a:pt x="1703" y="897"/>
                  <a:pt x="1745" y="855"/>
                  <a:pt x="1796" y="855"/>
                </a:cubicBezTo>
                <a:close/>
                <a:moveTo>
                  <a:pt x="3412" y="3915"/>
                </a:moveTo>
                <a:cubicBezTo>
                  <a:pt x="3412" y="4698"/>
                  <a:pt x="2776" y="5334"/>
                  <a:pt x="1994" y="5334"/>
                </a:cubicBezTo>
                <a:lnTo>
                  <a:pt x="1568" y="5334"/>
                </a:lnTo>
                <a:cubicBezTo>
                  <a:pt x="809" y="5334"/>
                  <a:pt x="213" y="4711"/>
                  <a:pt x="213" y="3915"/>
                </a:cubicBezTo>
                <a:lnTo>
                  <a:pt x="213" y="1631"/>
                </a:lnTo>
                <a:cubicBezTo>
                  <a:pt x="213" y="836"/>
                  <a:pt x="809" y="213"/>
                  <a:pt x="1568" y="213"/>
                </a:cubicBezTo>
                <a:lnTo>
                  <a:pt x="1705" y="213"/>
                </a:lnTo>
                <a:lnTo>
                  <a:pt x="1705" y="656"/>
                </a:lnTo>
                <a:cubicBezTo>
                  <a:pt x="1580" y="695"/>
                  <a:pt x="1489" y="811"/>
                  <a:pt x="1489" y="948"/>
                </a:cubicBezTo>
                <a:lnTo>
                  <a:pt x="1489" y="1613"/>
                </a:lnTo>
                <a:cubicBezTo>
                  <a:pt x="1489" y="1750"/>
                  <a:pt x="1580" y="1866"/>
                  <a:pt x="1705" y="1905"/>
                </a:cubicBezTo>
                <a:lnTo>
                  <a:pt x="1705" y="2454"/>
                </a:lnTo>
                <a:cubicBezTo>
                  <a:pt x="1705" y="2513"/>
                  <a:pt x="1752" y="2561"/>
                  <a:pt x="1811" y="2561"/>
                </a:cubicBezTo>
                <a:cubicBezTo>
                  <a:pt x="1870" y="2561"/>
                  <a:pt x="1918" y="2513"/>
                  <a:pt x="1918" y="2454"/>
                </a:cubicBezTo>
                <a:lnTo>
                  <a:pt x="1918" y="1906"/>
                </a:lnTo>
                <a:cubicBezTo>
                  <a:pt x="2044" y="1868"/>
                  <a:pt x="2136" y="1751"/>
                  <a:pt x="2136" y="1613"/>
                </a:cubicBezTo>
                <a:lnTo>
                  <a:pt x="2136" y="948"/>
                </a:lnTo>
                <a:cubicBezTo>
                  <a:pt x="2136" y="810"/>
                  <a:pt x="2044" y="693"/>
                  <a:pt x="1918" y="655"/>
                </a:cubicBezTo>
                <a:lnTo>
                  <a:pt x="1918" y="213"/>
                </a:lnTo>
                <a:lnTo>
                  <a:pt x="1994" y="213"/>
                </a:lnTo>
                <a:cubicBezTo>
                  <a:pt x="2776" y="213"/>
                  <a:pt x="3412" y="849"/>
                  <a:pt x="3412" y="1631"/>
                </a:cubicBezTo>
                <a:lnTo>
                  <a:pt x="3412" y="3915"/>
                </a:lnTo>
                <a:close/>
              </a:path>
            </a:pathLst>
          </a:custGeom>
          <a:solidFill>
            <a:schemeClr val="bg1">
              <a:lumMod val="50000"/>
            </a:schemeClr>
          </a:solidFill>
          <a:ln>
            <a:noFill/>
          </a:ln>
        </p:spPr>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7685</Words>
  <Application>WPS 演示</Application>
  <PresentationFormat>宽屏</PresentationFormat>
  <Paragraphs>329</Paragraphs>
  <Slides>20</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20</vt:i4>
      </vt:variant>
    </vt:vector>
  </HeadingPairs>
  <TitlesOfParts>
    <vt:vector size="46" baseType="lpstr">
      <vt:lpstr>Arial</vt:lpstr>
      <vt:lpstr>宋体</vt:lpstr>
      <vt:lpstr>Wingdings</vt:lpstr>
      <vt:lpstr>Titillium</vt:lpstr>
      <vt:lpstr>Arial Rounded MT Bold</vt:lpstr>
      <vt:lpstr>Bahnschrift SemiLight</vt:lpstr>
      <vt:lpstr>楷体</vt:lpstr>
      <vt:lpstr>Calibri Light</vt:lpstr>
      <vt:lpstr>Abadi</vt:lpstr>
      <vt:lpstr>Segoe Print</vt:lpstr>
      <vt:lpstr>Titillium Light</vt:lpstr>
      <vt:lpstr>The Avengers</vt:lpstr>
      <vt:lpstr>Segoe UI Semibold</vt:lpstr>
      <vt:lpstr>Segoe UI Light</vt:lpstr>
      <vt:lpstr>Montserrat Semi</vt:lpstr>
      <vt:lpstr>Montserrat</vt:lpstr>
      <vt:lpstr>Lato Light</vt:lpstr>
      <vt:lpstr>Gill Sans</vt:lpstr>
      <vt:lpstr>微软雅黑</vt:lpstr>
      <vt:lpstr>Arial Unicode MS</vt:lpstr>
      <vt:lpstr>等线 Light</vt:lpstr>
      <vt:lpstr>等线</vt:lpstr>
      <vt:lpstr>Calibri</vt:lpstr>
      <vt:lpstr>Lato</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韩HAN</cp:lastModifiedBy>
  <cp:revision>16</cp:revision>
  <dcterms:created xsi:type="dcterms:W3CDTF">2019-08-05T05:01:00Z</dcterms:created>
  <dcterms:modified xsi:type="dcterms:W3CDTF">2020-03-10T08:42:18Z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